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5" r:id="rId1"/>
  </p:sldMasterIdLst>
  <p:notesMasterIdLst>
    <p:notesMasterId r:id="rId14"/>
  </p:notesMasterIdLst>
  <p:sldIdLst>
    <p:sldId id="256" r:id="rId2"/>
    <p:sldId id="257" r:id="rId3"/>
    <p:sldId id="258" r:id="rId4"/>
    <p:sldId id="259" r:id="rId5"/>
    <p:sldId id="260" r:id="rId6"/>
    <p:sldId id="262" r:id="rId7"/>
    <p:sldId id="263" r:id="rId8"/>
    <p:sldId id="264" r:id="rId9"/>
    <p:sldId id="265" r:id="rId10"/>
    <p:sldId id="266" r:id="rId11"/>
    <p:sldId id="268" r:id="rId12"/>
    <p:sldId id="267"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CE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75"/>
    <p:restoredTop sz="67324"/>
  </p:normalViewPr>
  <p:slideViewPr>
    <p:cSldViewPr snapToGrid="0" snapToObjects="1">
      <p:cViewPr varScale="1">
        <p:scale>
          <a:sx n="81" d="100"/>
          <a:sy n="81" d="100"/>
        </p:scale>
        <p:origin x="175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A0B273-2AF0-AE4B-822E-948E62F50736}" type="datetimeFigureOut">
              <a:rPr kumimoji="1" lang="zh-CN" altLang="en-US" smtClean="0"/>
              <a:t>2022/5/6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411085-B8E1-F145-AD74-55318E66244E}" type="slidenum">
              <a:rPr kumimoji="1" lang="zh-CN" altLang="en-US" smtClean="0"/>
              <a:t>‹#›</a:t>
            </a:fld>
            <a:endParaRPr kumimoji="1" lang="zh-CN" altLang="en-US"/>
          </a:p>
        </p:txBody>
      </p:sp>
    </p:spTree>
    <p:extLst>
      <p:ext uri="{BB962C8B-B14F-4D97-AF65-F5344CB8AC3E}">
        <p14:creationId xmlns:p14="http://schemas.microsoft.com/office/powerpoint/2010/main" val="32876506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E411085-B8E1-F145-AD74-55318E66244E}" type="slidenum">
              <a:rPr kumimoji="1" lang="zh-CN" altLang="en-US" smtClean="0"/>
              <a:t>5</a:t>
            </a:fld>
            <a:endParaRPr kumimoji="1" lang="zh-CN" altLang="en-US"/>
          </a:p>
        </p:txBody>
      </p:sp>
    </p:spTree>
    <p:extLst>
      <p:ext uri="{BB962C8B-B14F-4D97-AF65-F5344CB8AC3E}">
        <p14:creationId xmlns:p14="http://schemas.microsoft.com/office/powerpoint/2010/main" val="2568999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Rich countries have higher levels of happiness:</a:t>
            </a:r>
          </a:p>
          <a:p>
            <a:endParaRPr kumimoji="1" lang="en-US" altLang="zh-CN" dirty="0"/>
          </a:p>
          <a:p>
            <a:r>
              <a:rPr kumimoji="1" lang="en-US" altLang="zh-CN" dirty="0"/>
              <a:t>To begin with, we only used World Happiness Report 2019 from the first dataset to draw a world map with the degree of happiness in 2009. In the map, dark orange stands for lower level of happiness, and vice versa. It is clear that North America, Western Europe and Australia where wealthy countries concentrate are endowed with much higher levels of happiness than those parts of the world with middle-income and low-income countries.</a:t>
            </a:r>
          </a:p>
          <a:p>
            <a:endParaRPr kumimoji="1" lang="en-US" altLang="zh-CN" dirty="0"/>
          </a:p>
          <a:p>
            <a:endParaRPr kumimoji="1" lang="en-US" altLang="zh-CN" dirty="0"/>
          </a:p>
          <a:p>
            <a:r>
              <a:rPr kumimoji="1" lang="en-US" altLang="zh-CN" dirty="0"/>
              <a:t>The heatmap:</a:t>
            </a:r>
          </a:p>
          <a:p>
            <a:endParaRPr kumimoji="1" lang="en-US" altLang="zh-CN" dirty="0"/>
          </a:p>
          <a:p>
            <a:r>
              <a:rPr kumimoji="1" lang="en-US" altLang="zh-CN" dirty="0"/>
              <a:t>The heatmap represents the correlation between seven variables. They are happiness, logged </a:t>
            </a:r>
            <a:r>
              <a:rPr kumimoji="1" lang="en-US" altLang="zh-CN" dirty="0" err="1"/>
              <a:t>gdp</a:t>
            </a:r>
            <a:r>
              <a:rPr kumimoji="1" lang="en-US" altLang="zh-CN" dirty="0"/>
              <a:t> per capita, social support, healthy life expectancy, freedom to make life choices, generosity and perceptions of corruption respectively. Dark blue is the sign of strong positive correlation and dark red means strong negative correlation.  Happiness, logged </a:t>
            </a:r>
            <a:r>
              <a:rPr kumimoji="1" lang="en-US" altLang="zh-CN" dirty="0" err="1"/>
              <a:t>gdp</a:t>
            </a:r>
            <a:r>
              <a:rPr kumimoji="1" lang="en-US" altLang="zh-CN" dirty="0"/>
              <a:t> per capita, social support and healthy life expectancy have rather strong correlations with each other, for their covariances are all higher than 0.4. Perceptions of corruption are negatively correlated with other six variables and the covariances are located between -0.2 and -0.4.</a:t>
            </a:r>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2E411085-B8E1-F145-AD74-55318E66244E}" type="slidenum">
              <a:rPr kumimoji="1" lang="zh-CN" altLang="en-US" smtClean="0"/>
              <a:t>6</a:t>
            </a:fld>
            <a:endParaRPr kumimoji="1" lang="zh-CN" altLang="en-US"/>
          </a:p>
        </p:txBody>
      </p:sp>
    </p:spTree>
    <p:extLst>
      <p:ext uri="{BB962C8B-B14F-4D97-AF65-F5344CB8AC3E}">
        <p14:creationId xmlns:p14="http://schemas.microsoft.com/office/powerpoint/2010/main" val="1883581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First of all, we split the World </a:t>
            </a:r>
            <a:r>
              <a:rPr kumimoji="1" lang="en-US" altLang="zh-CN" dirty="0" err="1"/>
              <a:t>Hapiness</a:t>
            </a:r>
            <a:r>
              <a:rPr kumimoji="1" lang="en-US" altLang="zh-CN" dirty="0"/>
              <a:t> Report 2019 data into training set and the validation set. Then we use lasso and random tree to fit resamples in the training set to choose the best parameters for those two models. Then we select the best parameter based on the average RMSE across the resamples. Then we use the best parameter to fit the validation set to choose between the lasso and random tree model. As we can see, the RMSE for Lasso is 0.586, and RMSE for random tree is 0.523. Therefore, we choose</a:t>
            </a:r>
            <a:r>
              <a:rPr kumimoji="1" lang="zh-CN" altLang="en-US" dirty="0"/>
              <a:t> </a:t>
            </a:r>
            <a:r>
              <a:rPr kumimoji="1" lang="en-US" altLang="zh-CN" dirty="0"/>
              <a:t>Random Tree to predict the happiness score for 2020.</a:t>
            </a:r>
            <a:endParaRPr kumimoji="1" lang="zh-CN" altLang="en-US" dirty="0"/>
          </a:p>
        </p:txBody>
      </p:sp>
      <p:sp>
        <p:nvSpPr>
          <p:cNvPr id="4" name="灯片编号占位符 3"/>
          <p:cNvSpPr>
            <a:spLocks noGrp="1"/>
          </p:cNvSpPr>
          <p:nvPr>
            <p:ph type="sldNum" sz="quarter" idx="5"/>
          </p:nvPr>
        </p:nvSpPr>
        <p:spPr/>
        <p:txBody>
          <a:bodyPr/>
          <a:lstStyle/>
          <a:p>
            <a:fld id="{2E411085-B8E1-F145-AD74-55318E66244E}" type="slidenum">
              <a:rPr kumimoji="1" lang="zh-CN" altLang="en-US" smtClean="0"/>
              <a:t>7</a:t>
            </a:fld>
            <a:endParaRPr kumimoji="1" lang="zh-CN" altLang="en-US"/>
          </a:p>
        </p:txBody>
      </p:sp>
    </p:spTree>
    <p:extLst>
      <p:ext uri="{BB962C8B-B14F-4D97-AF65-F5344CB8AC3E}">
        <p14:creationId xmlns:p14="http://schemas.microsoft.com/office/powerpoint/2010/main" val="4034936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E411085-B8E1-F145-AD74-55318E66244E}" type="slidenum">
              <a:rPr kumimoji="1" lang="zh-CN" altLang="en-US" smtClean="0"/>
              <a:t>8</a:t>
            </a:fld>
            <a:endParaRPr kumimoji="1" lang="zh-CN" altLang="en-US"/>
          </a:p>
        </p:txBody>
      </p:sp>
    </p:spTree>
    <p:extLst>
      <p:ext uri="{BB962C8B-B14F-4D97-AF65-F5344CB8AC3E}">
        <p14:creationId xmlns:p14="http://schemas.microsoft.com/office/powerpoint/2010/main" val="343902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10" name="Freeform 6" title="Page Number Shape">
            <a:extLst>
              <a:ext uri="{FF2B5EF4-FFF2-40B4-BE49-F238E27FC236}">
                <a16:creationId xmlns:a16="http://schemas.microsoft.com/office/drawing/2014/main" id="{DD4C4B28-6B4B-4445-8535-F516D74E4AA9}"/>
              </a:ext>
            </a:extLst>
          </p:cNvPr>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2" name="Straight Connector 11" title="Verticle Rule Line">
            <a:extLst>
              <a:ext uri="{FF2B5EF4-FFF2-40B4-BE49-F238E27FC236}">
                <a16:creationId xmlns:a16="http://schemas.microsoft.com/office/drawing/2014/main" id="{0CB1C732-7193-4253-8746-850D090A6B4E}"/>
              </a:ext>
            </a:extLst>
          </p:cNvPr>
          <p:cNvCxnSpPr>
            <a:cxnSpLocks/>
          </p:cNvCxnSpPr>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3AA199-952B-427F-A5BE-B97D25FD0733}"/>
              </a:ext>
            </a:extLst>
          </p:cNvPr>
          <p:cNvSpPr>
            <a:spLocks noGrp="1"/>
          </p:cNvSpPr>
          <p:nvPr>
            <p:ph type="ctrTitle"/>
          </p:nvPr>
        </p:nvSpPr>
        <p:spPr>
          <a:xfrm>
            <a:off x="1078992" y="1143000"/>
            <a:ext cx="6720840" cy="3730752"/>
          </a:xfrm>
        </p:spPr>
        <p:txBody>
          <a:bodyPr anchor="t">
            <a:normAutofit/>
          </a:bodyPr>
          <a:lstStyle>
            <a:lvl1pPr algn="l">
              <a:defRPr sz="72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A1AA393-A876-475F-A05B-1CCAB6C1F089}"/>
              </a:ext>
            </a:extLst>
          </p:cNvPr>
          <p:cNvSpPr>
            <a:spLocks noGrp="1"/>
          </p:cNvSpPr>
          <p:nvPr>
            <p:ph type="subTitle" idx="1"/>
          </p:nvPr>
        </p:nvSpPr>
        <p:spPr>
          <a:xfrm>
            <a:off x="1078992" y="5010912"/>
            <a:ext cx="6720840" cy="704088"/>
          </a:xfrm>
        </p:spPr>
        <p:txBody>
          <a:bodyPr>
            <a:normAutofit/>
          </a:bodyPr>
          <a:lstStyle>
            <a:lvl1pPr marL="0" indent="0" algn="l">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3395621-D631-4F31-AEEF-C8574E507372}"/>
              </a:ext>
            </a:extLst>
          </p:cNvPr>
          <p:cNvSpPr>
            <a:spLocks noGrp="1"/>
          </p:cNvSpPr>
          <p:nvPr>
            <p:ph type="dt" sz="half" idx="10"/>
          </p:nvPr>
        </p:nvSpPr>
        <p:spPr>
          <a:xfrm>
            <a:off x="8286356" y="6007608"/>
            <a:ext cx="3143643" cy="365125"/>
          </a:xfrm>
        </p:spPr>
        <p:txBody>
          <a:bodyPr/>
          <a:lstStyle/>
          <a:p>
            <a:fld id="{53BEF823-48A5-43FC-BE03-E79964288B41}" type="datetimeFigureOut">
              <a:rPr lang="en-US" smtClean="0"/>
              <a:t>5/6/22</a:t>
            </a:fld>
            <a:endParaRPr lang="en-US" dirty="0"/>
          </a:p>
        </p:txBody>
      </p:sp>
      <p:sp>
        <p:nvSpPr>
          <p:cNvPr id="5" name="Footer Placeholder 4">
            <a:extLst>
              <a:ext uri="{FF2B5EF4-FFF2-40B4-BE49-F238E27FC236}">
                <a16:creationId xmlns:a16="http://schemas.microsoft.com/office/drawing/2014/main" id="{305EE125-77AD-4E23-AFB7-C5CFDEACACF1}"/>
              </a:ext>
            </a:extLst>
          </p:cNvPr>
          <p:cNvSpPr>
            <a:spLocks noGrp="1"/>
          </p:cNvSpPr>
          <p:nvPr>
            <p:ph type="ftr" sz="quarter" idx="11"/>
          </p:nvPr>
        </p:nvSpPr>
        <p:spPr>
          <a:xfrm>
            <a:off x="1078991" y="6007608"/>
            <a:ext cx="6720837" cy="365125"/>
          </a:xfrm>
        </p:spPr>
        <p:txBody>
          <a:bodyPr/>
          <a:lstStyle/>
          <a:p>
            <a:endParaRPr lang="en-US" dirty="0"/>
          </a:p>
        </p:txBody>
      </p:sp>
      <p:sp>
        <p:nvSpPr>
          <p:cNvPr id="6" name="Slide Number Placeholder 5">
            <a:extLst>
              <a:ext uri="{FF2B5EF4-FFF2-40B4-BE49-F238E27FC236}">
                <a16:creationId xmlns:a16="http://schemas.microsoft.com/office/drawing/2014/main" id="{DC569682-B530-4F52-87B9-39464A0930B3}"/>
              </a:ext>
            </a:extLst>
          </p:cNvPr>
          <p:cNvSpPr>
            <a:spLocks noGrp="1"/>
          </p:cNvSpPr>
          <p:nvPr>
            <p:ph type="sldNum" sz="quarter" idx="12"/>
          </p:nvPr>
        </p:nvSpPr>
        <p:spPr/>
        <p:txBody>
          <a:bodyPr/>
          <a:lstStyle>
            <a:lvl1pPr algn="ctr">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61938779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59FCF-ACDF-495D-ACFA-15FCAC9EAE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3786E3-AB17-427E-8EF8-7FCB671A11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33B4E9-7A16-448C-8BE6-B14941A34857}"/>
              </a:ext>
            </a:extLst>
          </p:cNvPr>
          <p:cNvSpPr>
            <a:spLocks noGrp="1"/>
          </p:cNvSpPr>
          <p:nvPr>
            <p:ph type="dt" sz="half" idx="10"/>
          </p:nvPr>
        </p:nvSpPr>
        <p:spPr/>
        <p:txBody>
          <a:bodyPr/>
          <a:lstStyle/>
          <a:p>
            <a:pPr algn="r"/>
            <a:fld id="{53BEF823-48A5-43FC-BE03-E79964288B41}" type="datetimeFigureOut">
              <a:rPr lang="en-US" smtClean="0"/>
              <a:pPr algn="r"/>
              <a:t>5/6/22</a:t>
            </a:fld>
            <a:endParaRPr lang="en-US" dirty="0"/>
          </a:p>
        </p:txBody>
      </p:sp>
      <p:sp>
        <p:nvSpPr>
          <p:cNvPr id="8" name="Footer Placeholder 7">
            <a:extLst>
              <a:ext uri="{FF2B5EF4-FFF2-40B4-BE49-F238E27FC236}">
                <a16:creationId xmlns:a16="http://schemas.microsoft.com/office/drawing/2014/main" id="{579212F5-5835-49FF-836F-5E3008A0EDB1}"/>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DE9D492B-E5EE-4D24-A087-57D739CFACE8}"/>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844353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31E395-94BD-4E79-8E42-9CD4EB33CA60}"/>
              </a:ext>
            </a:extLst>
          </p:cNvPr>
          <p:cNvSpPr>
            <a:spLocks noGrp="1"/>
          </p:cNvSpPr>
          <p:nvPr>
            <p:ph type="title" orient="vert"/>
          </p:nvPr>
        </p:nvSpPr>
        <p:spPr>
          <a:xfrm>
            <a:off x="8475542" y="758952"/>
            <a:ext cx="2954458" cy="4986002"/>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79AA8A4-66BC-4E80-ABE3-F533F82B88CA}"/>
              </a:ext>
            </a:extLst>
          </p:cNvPr>
          <p:cNvSpPr>
            <a:spLocks noGrp="1"/>
          </p:cNvSpPr>
          <p:nvPr>
            <p:ph type="body" orient="vert" idx="1"/>
          </p:nvPr>
        </p:nvSpPr>
        <p:spPr>
          <a:xfrm>
            <a:off x="758952" y="758952"/>
            <a:ext cx="7407586" cy="49860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DDA4EA6-6A1A-48ED-9D79-A438561C7E79}"/>
              </a:ext>
            </a:extLst>
          </p:cNvPr>
          <p:cNvSpPr>
            <a:spLocks noGrp="1"/>
          </p:cNvSpPr>
          <p:nvPr>
            <p:ph type="dt" sz="half" idx="10"/>
          </p:nvPr>
        </p:nvSpPr>
        <p:spPr/>
        <p:txBody>
          <a:bodyPr/>
          <a:lstStyle/>
          <a:p>
            <a:pPr algn="r"/>
            <a:fld id="{53BEF823-48A5-43FC-BE03-E79964288B41}" type="datetimeFigureOut">
              <a:rPr lang="en-US" smtClean="0"/>
              <a:pPr algn="r"/>
              <a:t>5/6/22</a:t>
            </a:fld>
            <a:endParaRPr lang="en-US" dirty="0"/>
          </a:p>
        </p:txBody>
      </p:sp>
      <p:sp>
        <p:nvSpPr>
          <p:cNvPr id="8" name="Footer Placeholder 7">
            <a:extLst>
              <a:ext uri="{FF2B5EF4-FFF2-40B4-BE49-F238E27FC236}">
                <a16:creationId xmlns:a16="http://schemas.microsoft.com/office/drawing/2014/main" id="{F049B2BA-9250-4EBF-8820-10BDA5C1C62B}"/>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1F914475-55F3-4C46-BAE2-E4D93E9E3781}"/>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595833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351BD-5252-4168-A69E-C6864AE297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748EEE-19C9-493B-836D-73B9E4A0BE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FA6BFE-11ED-4FB4-9F65-508B5B0F0DD3}"/>
              </a:ext>
            </a:extLst>
          </p:cNvPr>
          <p:cNvSpPr>
            <a:spLocks noGrp="1"/>
          </p:cNvSpPr>
          <p:nvPr>
            <p:ph type="dt" sz="half" idx="10"/>
          </p:nvPr>
        </p:nvSpPr>
        <p:spPr/>
        <p:txBody>
          <a:bodyPr/>
          <a:lstStyle/>
          <a:p>
            <a:pPr algn="r"/>
            <a:fld id="{53BEF823-48A5-43FC-BE03-E79964288B41}" type="datetimeFigureOut">
              <a:rPr lang="en-US" smtClean="0"/>
              <a:pPr algn="r"/>
              <a:t>5/6/22</a:t>
            </a:fld>
            <a:endParaRPr lang="en-US" dirty="0"/>
          </a:p>
        </p:txBody>
      </p:sp>
      <p:sp>
        <p:nvSpPr>
          <p:cNvPr id="8" name="Footer Placeholder 7">
            <a:extLst>
              <a:ext uri="{FF2B5EF4-FFF2-40B4-BE49-F238E27FC236}">
                <a16:creationId xmlns:a16="http://schemas.microsoft.com/office/drawing/2014/main" id="{F90F536E-BEFF-4E0D-B4EC-39DE28C67CC3}"/>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36EE02AF-6FE1-4972-BD48-A82499AD67F6}"/>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717121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52EE-D9FC-4E51-9BFF-141F9192339F}"/>
              </a:ext>
            </a:extLst>
          </p:cNvPr>
          <p:cNvSpPr>
            <a:spLocks noGrp="1"/>
          </p:cNvSpPr>
          <p:nvPr>
            <p:ph type="title"/>
          </p:nvPr>
        </p:nvSpPr>
        <p:spPr>
          <a:xfrm>
            <a:off x="763051" y="2414016"/>
            <a:ext cx="10666949" cy="3099816"/>
          </a:xfrm>
        </p:spPr>
        <p:txBody>
          <a:bodyPr anchor="t"/>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1E086C4-4949-4E7A-A182-6709496A1C38}"/>
              </a:ext>
            </a:extLst>
          </p:cNvPr>
          <p:cNvSpPr>
            <a:spLocks noGrp="1"/>
          </p:cNvSpPr>
          <p:nvPr>
            <p:ph type="body" idx="1"/>
          </p:nvPr>
        </p:nvSpPr>
        <p:spPr>
          <a:xfrm>
            <a:off x="758952" y="1389888"/>
            <a:ext cx="10671048" cy="822960"/>
          </a:xfrm>
        </p:spPr>
        <p:txBody>
          <a:bodyPr anchor="ctr">
            <a:normAutofit/>
          </a:bodyPr>
          <a:lstStyle>
            <a:lvl1pPr marL="0" indent="0">
              <a:buNone/>
              <a:defRPr sz="2000" i="1">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3D12BC88-6A2B-4851-9568-23A4B74D9F98}"/>
              </a:ext>
            </a:extLst>
          </p:cNvPr>
          <p:cNvSpPr>
            <a:spLocks noGrp="1"/>
          </p:cNvSpPr>
          <p:nvPr>
            <p:ph type="dt" sz="half" idx="10"/>
          </p:nvPr>
        </p:nvSpPr>
        <p:spPr/>
        <p:txBody>
          <a:bodyPr/>
          <a:lstStyle/>
          <a:p>
            <a:pPr algn="r"/>
            <a:fld id="{53BEF823-48A5-43FC-BE03-E79964288B41}" type="datetimeFigureOut">
              <a:rPr lang="en-US" smtClean="0"/>
              <a:pPr algn="r"/>
              <a:t>5/6/22</a:t>
            </a:fld>
            <a:endParaRPr lang="en-US" dirty="0"/>
          </a:p>
        </p:txBody>
      </p:sp>
      <p:sp>
        <p:nvSpPr>
          <p:cNvPr id="8" name="Footer Placeholder 7">
            <a:extLst>
              <a:ext uri="{FF2B5EF4-FFF2-40B4-BE49-F238E27FC236}">
                <a16:creationId xmlns:a16="http://schemas.microsoft.com/office/drawing/2014/main" id="{D882CFE5-65C3-4F46-9141-4645455947D2}"/>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5321B390-4E13-4481-AC02-FF126656C4C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093362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0E02F8-47BB-4D30-8EFE-69C9222D9EC4}"/>
              </a:ext>
            </a:extLst>
          </p:cNvPr>
          <p:cNvSpPr>
            <a:spLocks noGrp="1"/>
          </p:cNvSpPr>
          <p:nvPr>
            <p:ph sz="half" idx="1"/>
          </p:nvPr>
        </p:nvSpPr>
        <p:spPr>
          <a:xfrm>
            <a:off x="5184648" y="758952"/>
            <a:ext cx="6245352" cy="2240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A844D33-6BF0-4205-A542-8537E3515938}"/>
              </a:ext>
            </a:extLst>
          </p:cNvPr>
          <p:cNvSpPr>
            <a:spLocks noGrp="1"/>
          </p:cNvSpPr>
          <p:nvPr>
            <p:ph sz="half" idx="2"/>
          </p:nvPr>
        </p:nvSpPr>
        <p:spPr>
          <a:xfrm>
            <a:off x="5184647" y="3273551"/>
            <a:ext cx="6245351" cy="2240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a:extLst>
              <a:ext uri="{FF2B5EF4-FFF2-40B4-BE49-F238E27FC236}">
                <a16:creationId xmlns:a16="http://schemas.microsoft.com/office/drawing/2014/main" id="{D6953A83-D2BE-4015-8D64-BE93DDFE5D21}"/>
              </a:ext>
            </a:extLst>
          </p:cNvPr>
          <p:cNvSpPr>
            <a:spLocks noGrp="1"/>
          </p:cNvSpPr>
          <p:nvPr>
            <p:ph type="dt" sz="half" idx="10"/>
          </p:nvPr>
        </p:nvSpPr>
        <p:spPr/>
        <p:txBody>
          <a:bodyPr/>
          <a:lstStyle/>
          <a:p>
            <a:pPr algn="r"/>
            <a:fld id="{53BEF823-48A5-43FC-BE03-E79964288B41}" type="datetimeFigureOut">
              <a:rPr lang="en-US" smtClean="0"/>
              <a:pPr algn="r"/>
              <a:t>5/6/22</a:t>
            </a:fld>
            <a:endParaRPr lang="en-US" dirty="0"/>
          </a:p>
        </p:txBody>
      </p:sp>
      <p:sp>
        <p:nvSpPr>
          <p:cNvPr id="10" name="Footer Placeholder 9">
            <a:extLst>
              <a:ext uri="{FF2B5EF4-FFF2-40B4-BE49-F238E27FC236}">
                <a16:creationId xmlns:a16="http://schemas.microsoft.com/office/drawing/2014/main" id="{BA849E67-05F9-4033-B033-74D6B8C8E77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DFAAC6AA-CFFB-438F-9327-DDB023E2E14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5" name="Title 4">
            <a:extLst>
              <a:ext uri="{FF2B5EF4-FFF2-40B4-BE49-F238E27FC236}">
                <a16:creationId xmlns:a16="http://schemas.microsoft.com/office/drawing/2014/main" id="{BA4960CB-ABA7-4442-AB15-FE444F23C6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9253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348291-9C7D-407E-8D07-FA3A323EA973}"/>
              </a:ext>
            </a:extLst>
          </p:cNvPr>
          <p:cNvSpPr>
            <a:spLocks noGrp="1"/>
          </p:cNvSpPr>
          <p:nvPr>
            <p:ph type="body" idx="1"/>
          </p:nvPr>
        </p:nvSpPr>
        <p:spPr>
          <a:xfrm>
            <a:off x="5184648" y="758952"/>
            <a:ext cx="6245352"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A192D2-8BA6-4A4D-814D-AD37A2A10AC8}"/>
              </a:ext>
            </a:extLst>
          </p:cNvPr>
          <p:cNvSpPr>
            <a:spLocks noGrp="1"/>
          </p:cNvSpPr>
          <p:nvPr>
            <p:ph sz="half" idx="2"/>
          </p:nvPr>
        </p:nvSpPr>
        <p:spPr>
          <a:xfrm>
            <a:off x="5190323" y="1377198"/>
            <a:ext cx="6239675"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6FD4BC-C948-41C4-BA24-5D26147E1C97}"/>
              </a:ext>
            </a:extLst>
          </p:cNvPr>
          <p:cNvSpPr>
            <a:spLocks noGrp="1"/>
          </p:cNvSpPr>
          <p:nvPr>
            <p:ph type="body" sz="quarter" idx="3"/>
          </p:nvPr>
        </p:nvSpPr>
        <p:spPr>
          <a:xfrm>
            <a:off x="5184647" y="3319548"/>
            <a:ext cx="6245351"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2E359C-F73D-4F1B-9F9A-6D628567105D}"/>
              </a:ext>
            </a:extLst>
          </p:cNvPr>
          <p:cNvSpPr>
            <a:spLocks noGrp="1"/>
          </p:cNvSpPr>
          <p:nvPr>
            <p:ph sz="quarter" idx="4"/>
          </p:nvPr>
        </p:nvSpPr>
        <p:spPr>
          <a:xfrm>
            <a:off x="5184646" y="3932372"/>
            <a:ext cx="6245352"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a:extLst>
              <a:ext uri="{FF2B5EF4-FFF2-40B4-BE49-F238E27FC236}">
                <a16:creationId xmlns:a16="http://schemas.microsoft.com/office/drawing/2014/main" id="{D76B63AE-38FF-40DD-A543-32DD98E6BDB2}"/>
              </a:ext>
            </a:extLst>
          </p:cNvPr>
          <p:cNvSpPr>
            <a:spLocks noGrp="1"/>
          </p:cNvSpPr>
          <p:nvPr>
            <p:ph type="title"/>
          </p:nvPr>
        </p:nvSpPr>
        <p:spPr/>
        <p:txBody>
          <a:bodyPr/>
          <a:lstStyle/>
          <a:p>
            <a:r>
              <a:rPr lang="en-US"/>
              <a:t>Click to edit Master title style</a:t>
            </a:r>
            <a:endParaRPr lang="en-US" dirty="0"/>
          </a:p>
        </p:txBody>
      </p:sp>
      <p:sp>
        <p:nvSpPr>
          <p:cNvPr id="12" name="Date Placeholder 11">
            <a:extLst>
              <a:ext uri="{FF2B5EF4-FFF2-40B4-BE49-F238E27FC236}">
                <a16:creationId xmlns:a16="http://schemas.microsoft.com/office/drawing/2014/main" id="{C686C0EB-E082-4BAB-99E8-B42F3C28B20F}"/>
              </a:ext>
            </a:extLst>
          </p:cNvPr>
          <p:cNvSpPr>
            <a:spLocks noGrp="1"/>
          </p:cNvSpPr>
          <p:nvPr>
            <p:ph type="dt" sz="half" idx="10"/>
          </p:nvPr>
        </p:nvSpPr>
        <p:spPr/>
        <p:txBody>
          <a:bodyPr/>
          <a:lstStyle/>
          <a:p>
            <a:pPr algn="r"/>
            <a:fld id="{53BEF823-48A5-43FC-BE03-E79964288B41}" type="datetimeFigureOut">
              <a:rPr lang="en-US" smtClean="0"/>
              <a:pPr algn="r"/>
              <a:t>5/6/22</a:t>
            </a:fld>
            <a:endParaRPr lang="en-US" dirty="0"/>
          </a:p>
        </p:txBody>
      </p:sp>
      <p:sp>
        <p:nvSpPr>
          <p:cNvPr id="13" name="Footer Placeholder 12">
            <a:extLst>
              <a:ext uri="{FF2B5EF4-FFF2-40B4-BE49-F238E27FC236}">
                <a16:creationId xmlns:a16="http://schemas.microsoft.com/office/drawing/2014/main" id="{B3CB0152-BA1F-48C7-A66F-3ADB51C94B97}"/>
              </a:ext>
            </a:extLst>
          </p:cNvPr>
          <p:cNvSpPr>
            <a:spLocks noGrp="1"/>
          </p:cNvSpPr>
          <p:nvPr>
            <p:ph type="ftr" sz="quarter" idx="11"/>
          </p:nvPr>
        </p:nvSpPr>
        <p:spPr/>
        <p:txBody>
          <a:bodyPr/>
          <a:lstStyle/>
          <a:p>
            <a:pPr algn="l"/>
            <a:endParaRPr lang="en-US" dirty="0"/>
          </a:p>
        </p:txBody>
      </p:sp>
      <p:sp>
        <p:nvSpPr>
          <p:cNvPr id="14" name="Slide Number Placeholder 13">
            <a:extLst>
              <a:ext uri="{FF2B5EF4-FFF2-40B4-BE49-F238E27FC236}">
                <a16:creationId xmlns:a16="http://schemas.microsoft.com/office/drawing/2014/main" id="{BD1C21B3-5CF6-415F-8295-EED3DF5CB55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358180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470D5-4EB9-4410-A8AE-6D85F19239FF}"/>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5887FB59-BA77-4864-B9E8-994851250CB4}"/>
              </a:ext>
            </a:extLst>
          </p:cNvPr>
          <p:cNvSpPr>
            <a:spLocks noGrp="1"/>
          </p:cNvSpPr>
          <p:nvPr>
            <p:ph type="dt" sz="half" idx="10"/>
          </p:nvPr>
        </p:nvSpPr>
        <p:spPr/>
        <p:txBody>
          <a:bodyPr/>
          <a:lstStyle/>
          <a:p>
            <a:pPr algn="r"/>
            <a:fld id="{53BEF823-48A5-43FC-BE03-E79964288B41}" type="datetimeFigureOut">
              <a:rPr lang="en-US" smtClean="0"/>
              <a:pPr algn="r"/>
              <a:t>5/6/22</a:t>
            </a:fld>
            <a:endParaRPr lang="en-US" dirty="0"/>
          </a:p>
        </p:txBody>
      </p:sp>
      <p:sp>
        <p:nvSpPr>
          <p:cNvPr id="7" name="Footer Placeholder 6">
            <a:extLst>
              <a:ext uri="{FF2B5EF4-FFF2-40B4-BE49-F238E27FC236}">
                <a16:creationId xmlns:a16="http://schemas.microsoft.com/office/drawing/2014/main" id="{B6F0BC0B-BA67-455B-B567-1473DF0628BE}"/>
              </a:ext>
            </a:extLst>
          </p:cNvPr>
          <p:cNvSpPr>
            <a:spLocks noGrp="1"/>
          </p:cNvSpPr>
          <p:nvPr>
            <p:ph type="ftr" sz="quarter" idx="11"/>
          </p:nvPr>
        </p:nvSpPr>
        <p:spPr/>
        <p:txBody>
          <a:bodyPr/>
          <a:lstStyle/>
          <a:p>
            <a:pPr algn="l"/>
            <a:endParaRPr lang="en-US" dirty="0"/>
          </a:p>
        </p:txBody>
      </p:sp>
      <p:sp>
        <p:nvSpPr>
          <p:cNvPr id="8" name="Slide Number Placeholder 7">
            <a:extLst>
              <a:ext uri="{FF2B5EF4-FFF2-40B4-BE49-F238E27FC236}">
                <a16:creationId xmlns:a16="http://schemas.microsoft.com/office/drawing/2014/main" id="{2CF0BCF3-6FB5-4529-AA6A-A31467351EF5}"/>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424291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BF1315B-6865-4A5A-91C1-B75339038903}"/>
              </a:ext>
            </a:extLst>
          </p:cNvPr>
          <p:cNvSpPr>
            <a:spLocks noGrp="1"/>
          </p:cNvSpPr>
          <p:nvPr>
            <p:ph type="dt" sz="half" idx="10"/>
          </p:nvPr>
        </p:nvSpPr>
        <p:spPr/>
        <p:txBody>
          <a:bodyPr/>
          <a:lstStyle/>
          <a:p>
            <a:pPr algn="r"/>
            <a:fld id="{53BEF823-48A5-43FC-BE03-E79964288B41}" type="datetimeFigureOut">
              <a:rPr lang="en-US" smtClean="0"/>
              <a:pPr algn="r"/>
              <a:t>5/6/22</a:t>
            </a:fld>
            <a:endParaRPr lang="en-US" dirty="0"/>
          </a:p>
        </p:txBody>
      </p:sp>
      <p:sp>
        <p:nvSpPr>
          <p:cNvPr id="6" name="Footer Placeholder 5">
            <a:extLst>
              <a:ext uri="{FF2B5EF4-FFF2-40B4-BE49-F238E27FC236}">
                <a16:creationId xmlns:a16="http://schemas.microsoft.com/office/drawing/2014/main" id="{DD536720-08C7-43DE-8EB5-CAB52D0E96B1}"/>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6D2477AF-B012-491C-AE42-22DE1203BE8D}"/>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81814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D183AC-72A9-43F5-A1B3-1D7A6A4C7EEB}"/>
              </a:ext>
            </a:extLst>
          </p:cNvPr>
          <p:cNvSpPr>
            <a:spLocks noGrp="1"/>
          </p:cNvSpPr>
          <p:nvPr>
            <p:ph idx="1"/>
          </p:nvPr>
        </p:nvSpPr>
        <p:spPr>
          <a:xfrm>
            <a:off x="5183188" y="758951"/>
            <a:ext cx="6245352" cy="4754881"/>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4045592-52ED-4270-ACBB-BCC528DAC407}"/>
              </a:ext>
            </a:extLst>
          </p:cNvPr>
          <p:cNvSpPr>
            <a:spLocks noGrp="1"/>
          </p:cNvSpPr>
          <p:nvPr>
            <p:ph type="body" sz="half" idx="2"/>
          </p:nvPr>
        </p:nvSpPr>
        <p:spPr>
          <a:xfrm>
            <a:off x="758953" y="3815080"/>
            <a:ext cx="3831336" cy="169875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99A93518-F9B5-418F-9883-BEF8359B045A}"/>
              </a:ext>
            </a:extLst>
          </p:cNvPr>
          <p:cNvSpPr>
            <a:spLocks noGrp="1"/>
          </p:cNvSpPr>
          <p:nvPr>
            <p:ph type="dt" sz="half" idx="10"/>
          </p:nvPr>
        </p:nvSpPr>
        <p:spPr/>
        <p:txBody>
          <a:bodyPr/>
          <a:lstStyle/>
          <a:p>
            <a:pPr algn="r"/>
            <a:fld id="{53BEF823-48A5-43FC-BE03-E79964288B41}" type="datetimeFigureOut">
              <a:rPr lang="en-US" smtClean="0"/>
              <a:pPr algn="r"/>
              <a:t>5/6/22</a:t>
            </a:fld>
            <a:endParaRPr lang="en-US" dirty="0"/>
          </a:p>
        </p:txBody>
      </p:sp>
      <p:sp>
        <p:nvSpPr>
          <p:cNvPr id="10" name="Footer Placeholder 9">
            <a:extLst>
              <a:ext uri="{FF2B5EF4-FFF2-40B4-BE49-F238E27FC236}">
                <a16:creationId xmlns:a16="http://schemas.microsoft.com/office/drawing/2014/main" id="{27B9FFE7-C4AB-425B-9B56-E412C72212A0}"/>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59231052-EBA8-4781-B28A-2FEA8BE523F3}"/>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CBDBF9E7-F686-4FA1-9BA5-69BDD014B0D3}"/>
              </a:ext>
            </a:extLst>
          </p:cNvPr>
          <p:cNvSpPr>
            <a:spLocks noGrp="1"/>
          </p:cNvSpPr>
          <p:nvPr>
            <p:ph type="title"/>
          </p:nvPr>
        </p:nvSpPr>
        <p:spPr>
          <a:xfrm>
            <a:off x="758952" y="758952"/>
            <a:ext cx="3831336" cy="2930179"/>
          </a:xfrm>
        </p:spPr>
        <p:txBody>
          <a:bodyPr/>
          <a:lstStyle/>
          <a:p>
            <a:r>
              <a:rPr lang="en-US"/>
              <a:t>Click to edit Master title style</a:t>
            </a:r>
            <a:endParaRPr lang="en-US" dirty="0"/>
          </a:p>
        </p:txBody>
      </p:sp>
    </p:spTree>
    <p:extLst>
      <p:ext uri="{BB962C8B-B14F-4D97-AF65-F5344CB8AC3E}">
        <p14:creationId xmlns:p14="http://schemas.microsoft.com/office/powerpoint/2010/main" val="8214037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116CF06-B27C-4DC4-981D-38E31997BD16}"/>
              </a:ext>
            </a:extLst>
          </p:cNvPr>
          <p:cNvSpPr>
            <a:spLocks noGrp="1"/>
          </p:cNvSpPr>
          <p:nvPr>
            <p:ph type="pic" idx="1"/>
          </p:nvPr>
        </p:nvSpPr>
        <p:spPr>
          <a:xfrm>
            <a:off x="5183188" y="758951"/>
            <a:ext cx="6245352" cy="475488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1976E66-2CB3-4F47-97F6-077C42818316}"/>
              </a:ext>
            </a:extLst>
          </p:cNvPr>
          <p:cNvSpPr>
            <a:spLocks noGrp="1"/>
          </p:cNvSpPr>
          <p:nvPr>
            <p:ph type="body" sz="half" idx="2"/>
          </p:nvPr>
        </p:nvSpPr>
        <p:spPr>
          <a:xfrm>
            <a:off x="758952" y="3794760"/>
            <a:ext cx="3831336" cy="1719072"/>
          </a:xfrm>
        </p:spPr>
        <p:txBody>
          <a:bodyPr>
            <a:normAutofit/>
          </a:bodyPr>
          <a:lstStyle>
            <a:lvl1pPr marL="0" indent="0">
              <a:buNone/>
              <a:defRPr sz="20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71414C9F-CBBD-4D5E-A831-BC0CDFEBCEF3}"/>
              </a:ext>
            </a:extLst>
          </p:cNvPr>
          <p:cNvSpPr>
            <a:spLocks noGrp="1"/>
          </p:cNvSpPr>
          <p:nvPr>
            <p:ph type="dt" sz="half" idx="10"/>
          </p:nvPr>
        </p:nvSpPr>
        <p:spPr/>
        <p:txBody>
          <a:bodyPr/>
          <a:lstStyle/>
          <a:p>
            <a:pPr algn="r"/>
            <a:fld id="{53BEF823-48A5-43FC-BE03-E79964288B41}" type="datetimeFigureOut">
              <a:rPr lang="en-US" smtClean="0"/>
              <a:pPr algn="r"/>
              <a:t>5/6/22</a:t>
            </a:fld>
            <a:endParaRPr lang="en-US" dirty="0"/>
          </a:p>
        </p:txBody>
      </p:sp>
      <p:sp>
        <p:nvSpPr>
          <p:cNvPr id="10" name="Footer Placeholder 9">
            <a:extLst>
              <a:ext uri="{FF2B5EF4-FFF2-40B4-BE49-F238E27FC236}">
                <a16:creationId xmlns:a16="http://schemas.microsoft.com/office/drawing/2014/main" id="{F58DC0C8-B580-442D-8DAC-4F0F869B1F1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1B0D29E8-DFEE-49AB-83AF-85FF25252A3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D0EAAF1B-6B6E-4D37-8F57-E403C6371A00}"/>
              </a:ext>
            </a:extLst>
          </p:cNvPr>
          <p:cNvSpPr>
            <a:spLocks noGrp="1"/>
          </p:cNvSpPr>
          <p:nvPr>
            <p:ph type="title"/>
          </p:nvPr>
        </p:nvSpPr>
        <p:spPr>
          <a:xfrm>
            <a:off x="758952" y="758952"/>
            <a:ext cx="3831336" cy="2926080"/>
          </a:xfrm>
        </p:spPr>
        <p:txBody>
          <a:bodyPr/>
          <a:lstStyle/>
          <a:p>
            <a:r>
              <a:rPr lang="en-US"/>
              <a:t>Click to edit Master title style</a:t>
            </a:r>
            <a:endParaRPr lang="en-US" dirty="0"/>
          </a:p>
        </p:txBody>
      </p:sp>
    </p:spTree>
    <p:extLst>
      <p:ext uri="{BB962C8B-B14F-4D97-AF65-F5344CB8AC3E}">
        <p14:creationId xmlns:p14="http://schemas.microsoft.com/office/powerpoint/2010/main" val="1312915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56E4D8-47B6-4DEC-BD29-B3B6ED4CC739}"/>
              </a:ext>
            </a:extLst>
          </p:cNvPr>
          <p:cNvSpPr>
            <a:spLocks noGrp="1"/>
          </p:cNvSpPr>
          <p:nvPr>
            <p:ph type="title"/>
          </p:nvPr>
        </p:nvSpPr>
        <p:spPr>
          <a:xfrm>
            <a:off x="758952" y="758952"/>
            <a:ext cx="3831336" cy="4754880"/>
          </a:xfrm>
          <a:prstGeom prst="rect">
            <a:avLst/>
          </a:prstGeom>
        </p:spPr>
        <p:txBody>
          <a:bodyPr lIns="109728" tIns="109728" rIns="109728" bIns="91440" anchor="t"/>
          <a:lstStyle/>
          <a:p>
            <a:r>
              <a:rPr lang="en-US"/>
              <a:t>Click to edit Master title style</a:t>
            </a:r>
            <a:endParaRPr lang="en-US" dirty="0"/>
          </a:p>
        </p:txBody>
      </p:sp>
      <p:sp>
        <p:nvSpPr>
          <p:cNvPr id="3" name="Text Placeholder 2">
            <a:extLst>
              <a:ext uri="{FF2B5EF4-FFF2-40B4-BE49-F238E27FC236}">
                <a16:creationId xmlns:a16="http://schemas.microsoft.com/office/drawing/2014/main" id="{3F0F5D4C-4873-4052-A294-99CCB9421C4A}"/>
              </a:ext>
            </a:extLst>
          </p:cNvPr>
          <p:cNvSpPr>
            <a:spLocks noGrp="1"/>
          </p:cNvSpPr>
          <p:nvPr>
            <p:ph type="body" idx="1"/>
          </p:nvPr>
        </p:nvSpPr>
        <p:spPr>
          <a:xfrm>
            <a:off x="5184648" y="758952"/>
            <a:ext cx="6245352" cy="4754880"/>
          </a:xfrm>
          <a:prstGeom prst="rect">
            <a:avLst/>
          </a:prstGeom>
        </p:spPr>
        <p:txBody>
          <a:bodyPr lIns="109728" tIns="109728" rIns="109728" bIns="9144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41D62B3-3490-46B4-A10E-33FCE4A1FBB5}"/>
              </a:ext>
            </a:extLst>
          </p:cNvPr>
          <p:cNvSpPr>
            <a:spLocks noGrp="1"/>
          </p:cNvSpPr>
          <p:nvPr>
            <p:ph type="dt" sz="half" idx="2"/>
          </p:nvPr>
        </p:nvSpPr>
        <p:spPr>
          <a:xfrm>
            <a:off x="7616952" y="6007608"/>
            <a:ext cx="3813048" cy="365125"/>
          </a:xfrm>
          <a:prstGeom prst="rect">
            <a:avLst/>
          </a:prstGeom>
        </p:spPr>
        <p:txBody>
          <a:bodyPr lIns="109728" tIns="109728" rIns="109728" bIns="91440" anchor="ctr"/>
          <a:lstStyle>
            <a:lvl1pPr algn="r">
              <a:defRPr sz="1000" spc="50" baseline="0">
                <a:solidFill>
                  <a:schemeClr val="tx1">
                    <a:lumMod val="85000"/>
                    <a:lumOff val="15000"/>
                  </a:schemeClr>
                </a:solidFill>
              </a:defRPr>
            </a:lvl1pPr>
          </a:lstStyle>
          <a:p>
            <a:pPr algn="r"/>
            <a:fld id="{53BEF823-48A5-43FC-BE03-E79964288B41}" type="datetimeFigureOut">
              <a:rPr lang="en-US" smtClean="0"/>
              <a:pPr algn="r"/>
              <a:t>5/6/22</a:t>
            </a:fld>
            <a:endParaRPr lang="en-US" dirty="0"/>
          </a:p>
        </p:txBody>
      </p:sp>
      <p:sp>
        <p:nvSpPr>
          <p:cNvPr id="5" name="Footer Placeholder 4">
            <a:extLst>
              <a:ext uri="{FF2B5EF4-FFF2-40B4-BE49-F238E27FC236}">
                <a16:creationId xmlns:a16="http://schemas.microsoft.com/office/drawing/2014/main" id="{97424CB1-7D5F-4F52-9F99-7068F5819E8C}"/>
              </a:ext>
            </a:extLst>
          </p:cNvPr>
          <p:cNvSpPr>
            <a:spLocks noGrp="1"/>
          </p:cNvSpPr>
          <p:nvPr>
            <p:ph type="ftr" sz="quarter" idx="3"/>
          </p:nvPr>
        </p:nvSpPr>
        <p:spPr>
          <a:xfrm>
            <a:off x="758952" y="6007608"/>
            <a:ext cx="3831336" cy="365125"/>
          </a:xfrm>
          <a:prstGeom prst="rect">
            <a:avLst/>
          </a:prstGeom>
        </p:spPr>
        <p:txBody>
          <a:bodyPr lIns="109728" tIns="109728" rIns="109728" bIns="91440" anchor="ctr"/>
          <a:lstStyle>
            <a:lvl1pPr algn="l">
              <a:defRPr sz="1000" spc="50" baseline="0">
                <a:solidFill>
                  <a:schemeClr val="tx1">
                    <a:lumMod val="85000"/>
                    <a:lumOff val="15000"/>
                  </a:schemeClr>
                </a:solidFill>
              </a:defRPr>
            </a:lvl1pPr>
          </a:lstStyle>
          <a:p>
            <a:pPr algn="l"/>
            <a:endParaRPr lang="en-US" dirty="0"/>
          </a:p>
        </p:txBody>
      </p:sp>
      <p:sp>
        <p:nvSpPr>
          <p:cNvPr id="6" name="Slide Number Placeholder 5">
            <a:extLst>
              <a:ext uri="{FF2B5EF4-FFF2-40B4-BE49-F238E27FC236}">
                <a16:creationId xmlns:a16="http://schemas.microsoft.com/office/drawing/2014/main" id="{1A1F9CC9-1431-4569-B2F1-D04814955381}"/>
              </a:ext>
            </a:extLst>
          </p:cNvPr>
          <p:cNvSpPr>
            <a:spLocks noGrp="1"/>
          </p:cNvSpPr>
          <p:nvPr>
            <p:ph type="sldNum" sz="quarter" idx="4"/>
          </p:nvPr>
        </p:nvSpPr>
        <p:spPr>
          <a:xfrm>
            <a:off x="11786616" y="6007608"/>
            <a:ext cx="411480" cy="365125"/>
          </a:xfrm>
          <a:prstGeom prst="rect">
            <a:avLst/>
          </a:prstGeom>
        </p:spPr>
        <p:txBody>
          <a:bodyPr lIns="109728" tIns="109728" rIns="109728" bIns="91440" anchor="ctr"/>
          <a:lstStyle>
            <a:lvl1pPr algn="r">
              <a:defRPr sz="900" b="1">
                <a:solidFill>
                  <a:schemeClr val="bg1"/>
                </a:solidFill>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059798198"/>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24" r:id="rId6"/>
    <p:sldLayoutId id="2147483819" r:id="rId7"/>
    <p:sldLayoutId id="2147483820" r:id="rId8"/>
    <p:sldLayoutId id="2147483821" r:id="rId9"/>
    <p:sldLayoutId id="2147483823" r:id="rId10"/>
    <p:sldLayoutId id="2147483822" r:id="rId11"/>
  </p:sldLayoutIdLst>
  <p:txStyles>
    <p:titleStyle>
      <a:lvl1pPr algn="l" defTabSz="914400" rtl="0" eaLnBrk="1" latinLnBrk="0" hangingPunct="1">
        <a:lnSpc>
          <a:spcPct val="90000"/>
        </a:lnSpc>
        <a:spcBef>
          <a:spcPct val="0"/>
        </a:spcBef>
        <a:buNone/>
        <a:defRPr sz="6000" i="0" kern="1200" spc="90" baseline="0">
          <a:solidFill>
            <a:schemeClr val="tx1">
              <a:lumMod val="85000"/>
              <a:lumOff val="15000"/>
            </a:schemeClr>
          </a:solidFill>
          <a:latin typeface="+mj-lt"/>
          <a:ea typeface="+mj-ea"/>
          <a:cs typeface="+mj-cs"/>
        </a:defRPr>
      </a:lvl1pPr>
    </p:titleStyle>
    <p:bodyStyle>
      <a:lvl1pPr marL="182880" indent="-182880" algn="l" defTabSz="914400" rtl="0" eaLnBrk="1" latinLnBrk="0" hangingPunct="1">
        <a:lnSpc>
          <a:spcPct val="112000"/>
        </a:lnSpc>
        <a:spcBef>
          <a:spcPts val="400"/>
        </a:spcBef>
        <a:spcAft>
          <a:spcPts val="400"/>
        </a:spcAft>
        <a:buClrTx/>
        <a:buFont typeface="Arial" panose="020B0604020202020204" pitchFamily="34" charset="0"/>
        <a:buChar char="•"/>
        <a:defRPr sz="2000" kern="1200" spc="70">
          <a:solidFill>
            <a:schemeClr val="tx1">
              <a:lumMod val="85000"/>
              <a:lumOff val="15000"/>
            </a:schemeClr>
          </a:solidFill>
          <a:latin typeface="+mn-lt"/>
          <a:ea typeface="+mn-ea"/>
          <a:cs typeface="+mn-cs"/>
        </a:defRPr>
      </a:lvl1pPr>
      <a:lvl2pPr marL="182880" indent="0" algn="l" defTabSz="914400" rtl="0" eaLnBrk="1" latinLnBrk="0" hangingPunct="1">
        <a:lnSpc>
          <a:spcPct val="112000"/>
        </a:lnSpc>
        <a:spcBef>
          <a:spcPts val="400"/>
        </a:spcBef>
        <a:spcAft>
          <a:spcPts val="400"/>
        </a:spcAft>
        <a:buClrTx/>
        <a:buFont typeface="Arial" panose="020B0604020202020204" pitchFamily="34" charset="0"/>
        <a:buNone/>
        <a:defRPr sz="1800" i="0" kern="1200" spc="70">
          <a:solidFill>
            <a:schemeClr val="tx1">
              <a:lumMod val="85000"/>
              <a:lumOff val="15000"/>
            </a:schemeClr>
          </a:solidFill>
          <a:latin typeface="+mn-lt"/>
          <a:ea typeface="+mn-ea"/>
          <a:cs typeface="+mn-cs"/>
        </a:defRPr>
      </a:lvl2pPr>
      <a:lvl3pPr marL="182880" indent="-182880" algn="l" defTabSz="914400" rtl="0" eaLnBrk="1" latinLnBrk="0" hangingPunct="1">
        <a:lnSpc>
          <a:spcPct val="112000"/>
        </a:lnSpc>
        <a:spcBef>
          <a:spcPts val="400"/>
        </a:spcBef>
        <a:spcAft>
          <a:spcPts val="400"/>
        </a:spcAft>
        <a:buClrTx/>
        <a:buFont typeface="Arial" panose="020B0604020202020204" pitchFamily="34" charset="0"/>
        <a:buChar char="•"/>
        <a:defRPr sz="1600" kern="1200" spc="70">
          <a:solidFill>
            <a:schemeClr val="tx1">
              <a:lumMod val="85000"/>
              <a:lumOff val="15000"/>
            </a:schemeClr>
          </a:solidFill>
          <a:latin typeface="+mn-lt"/>
          <a:ea typeface="+mn-ea"/>
          <a:cs typeface="+mn-cs"/>
        </a:defRPr>
      </a:lvl3pPr>
      <a:lvl4pPr marL="182880" indent="0" algn="l" defTabSz="914400" rtl="0" eaLnBrk="1" latinLnBrk="0" hangingPunct="1">
        <a:lnSpc>
          <a:spcPct val="112000"/>
        </a:lnSpc>
        <a:spcBef>
          <a:spcPts val="400"/>
        </a:spcBef>
        <a:spcAft>
          <a:spcPts val="400"/>
        </a:spcAft>
        <a:buClrTx/>
        <a:buFont typeface="Arial" panose="020B0604020202020204" pitchFamily="34" charset="0"/>
        <a:buNone/>
        <a:defRPr sz="1400" i="0" kern="1200" spc="70">
          <a:solidFill>
            <a:schemeClr val="tx1">
              <a:lumMod val="85000"/>
              <a:lumOff val="15000"/>
            </a:schemeClr>
          </a:solidFill>
          <a:latin typeface="+mn-lt"/>
          <a:ea typeface="+mn-ea"/>
          <a:cs typeface="+mn-cs"/>
        </a:defRPr>
      </a:lvl4pPr>
      <a:lvl5pPr marL="182880" indent="-182880" algn="l" defTabSz="914400" rtl="0" eaLnBrk="1" latinLnBrk="0" hangingPunct="1">
        <a:lnSpc>
          <a:spcPct val="112000"/>
        </a:lnSpc>
        <a:spcBef>
          <a:spcPts val="400"/>
        </a:spcBef>
        <a:spcAft>
          <a:spcPts val="400"/>
        </a:spcAft>
        <a:buClrTx/>
        <a:buFont typeface="Arial" panose="020B0604020202020204" pitchFamily="34" charset="0"/>
        <a:buChar char="•"/>
        <a:defRPr sz="1400" kern="1200" spc="7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he pandemic has changed the shape of global happiness | The Economist">
            <a:extLst>
              <a:ext uri="{FF2B5EF4-FFF2-40B4-BE49-F238E27FC236}">
                <a16:creationId xmlns:a16="http://schemas.microsoft.com/office/drawing/2014/main" id="{4117FDD4-FC91-1B6A-7F08-050DAE38B7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238"/>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193" name="Rectangle 192">
            <a:extLst>
              <a:ext uri="{FF2B5EF4-FFF2-40B4-BE49-F238E27FC236}">
                <a16:creationId xmlns:a16="http://schemas.microsoft.com/office/drawing/2014/main" id="{9FBB9AF1-CE92-475C-A47B-5FC32922B3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0"/>
            <a:ext cx="12191999" cy="6858000"/>
          </a:xfrm>
          <a:prstGeom prst="rect">
            <a:avLst/>
          </a:prstGeom>
          <a:gradFill flip="none" rotWithShape="1">
            <a:gsLst>
              <a:gs pos="100000">
                <a:srgbClr val="000000">
                  <a:alpha val="0"/>
                </a:srgbClr>
              </a:gs>
              <a:gs pos="30000">
                <a:srgbClr val="000000"/>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标题 1">
            <a:extLst>
              <a:ext uri="{FF2B5EF4-FFF2-40B4-BE49-F238E27FC236}">
                <a16:creationId xmlns:a16="http://schemas.microsoft.com/office/drawing/2014/main" id="{715DFFEB-57F1-C924-B124-C61D517189E6}"/>
              </a:ext>
            </a:extLst>
          </p:cNvPr>
          <p:cNvSpPr>
            <a:spLocks noGrp="1"/>
          </p:cNvSpPr>
          <p:nvPr>
            <p:ph type="ctrTitle"/>
          </p:nvPr>
        </p:nvSpPr>
        <p:spPr>
          <a:xfrm>
            <a:off x="1078992" y="1143000"/>
            <a:ext cx="9052560" cy="3546179"/>
          </a:xfrm>
        </p:spPr>
        <p:txBody>
          <a:bodyPr vert="horz" lIns="91440" tIns="45720" rIns="91440" bIns="45720" rtlCol="0">
            <a:normAutofit/>
          </a:bodyPr>
          <a:lstStyle/>
          <a:p>
            <a:r>
              <a:rPr kumimoji="1" lang="en-US" altLang="zh-CN" sz="5000" dirty="0">
                <a:solidFill>
                  <a:srgbClr val="FFFFFF"/>
                </a:solidFill>
              </a:rPr>
              <a:t>COVID RESPONSE POLICY  AMONG COUNTRIES WITH DIFFERENT HAPPINESS LEVELS</a:t>
            </a:r>
            <a:endParaRPr kumimoji="1" lang="en-US" altLang="zh-CN" sz="5000" b="1" dirty="0">
              <a:solidFill>
                <a:srgbClr val="FFFFFF"/>
              </a:solidFill>
            </a:endParaRPr>
          </a:p>
        </p:txBody>
      </p:sp>
      <p:cxnSp>
        <p:nvCxnSpPr>
          <p:cNvPr id="194" name="Straight Connector 193">
            <a:extLst>
              <a:ext uri="{FF2B5EF4-FFF2-40B4-BE49-F238E27FC236}">
                <a16:creationId xmlns:a16="http://schemas.microsoft.com/office/drawing/2014/main" id="{D81E42A3-743C-4C15-9DA8-93AA9AEBFB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195"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43293"/>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20" name="副标题 2">
            <a:extLst>
              <a:ext uri="{FF2B5EF4-FFF2-40B4-BE49-F238E27FC236}">
                <a16:creationId xmlns:a16="http://schemas.microsoft.com/office/drawing/2014/main" id="{57CAD2D5-E6AA-782D-5D44-5E07B70A9961}"/>
              </a:ext>
            </a:extLst>
          </p:cNvPr>
          <p:cNvSpPr>
            <a:spLocks noGrp="1"/>
          </p:cNvSpPr>
          <p:nvPr>
            <p:ph type="subTitle" idx="1"/>
          </p:nvPr>
        </p:nvSpPr>
        <p:spPr>
          <a:xfrm>
            <a:off x="1078991" y="4393951"/>
            <a:ext cx="4023359" cy="1208141"/>
          </a:xfrm>
        </p:spPr>
        <p:txBody>
          <a:bodyPr vert="horz" lIns="91440" tIns="45720" rIns="91440" bIns="45720" rtlCol="0">
            <a:normAutofit fontScale="77500" lnSpcReduction="20000"/>
          </a:bodyPr>
          <a:lstStyle/>
          <a:p>
            <a:pPr algn="l"/>
            <a:r>
              <a:rPr kumimoji="1" lang="en-US" altLang="zh-CN" sz="2000" dirty="0"/>
              <a:t>Sheng CAO</a:t>
            </a:r>
          </a:p>
          <a:p>
            <a:pPr algn="l"/>
            <a:r>
              <a:rPr kumimoji="1" lang="en-US" altLang="zh-CN" sz="2000" dirty="0" err="1"/>
              <a:t>Xiaolin</a:t>
            </a:r>
            <a:r>
              <a:rPr kumimoji="1" lang="en-US" altLang="zh-CN" sz="2000" dirty="0"/>
              <a:t> ZHENG</a:t>
            </a:r>
          </a:p>
          <a:p>
            <a:pPr algn="l"/>
            <a:r>
              <a:rPr kumimoji="1" lang="en-US" altLang="zh-CN" sz="2000" dirty="0" err="1"/>
              <a:t>Tianjiao</a:t>
            </a:r>
            <a:r>
              <a:rPr kumimoji="1" lang="en-US" altLang="zh-CN" sz="2000" dirty="0"/>
              <a:t> GAO</a:t>
            </a:r>
          </a:p>
          <a:p>
            <a:pPr algn="l"/>
            <a:r>
              <a:rPr kumimoji="1" lang="en-US" altLang="zh-CN" sz="2000" dirty="0" err="1"/>
              <a:t>Xiangting</a:t>
            </a:r>
            <a:r>
              <a:rPr kumimoji="1" lang="en-US" altLang="zh-CN" sz="2000" dirty="0"/>
              <a:t> YE</a:t>
            </a:r>
          </a:p>
        </p:txBody>
      </p:sp>
    </p:spTree>
    <p:extLst>
      <p:ext uri="{BB962C8B-B14F-4D97-AF65-F5344CB8AC3E}">
        <p14:creationId xmlns:p14="http://schemas.microsoft.com/office/powerpoint/2010/main" val="1151604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12">
            <a:extLst>
              <a:ext uri="{FF2B5EF4-FFF2-40B4-BE49-F238E27FC236}">
                <a16:creationId xmlns:a16="http://schemas.microsoft.com/office/drawing/2014/main" id="{B158D638-B7B7-0C8B-8A73-AF26CDA67E84}"/>
              </a:ext>
            </a:extLst>
          </p:cNvPr>
          <p:cNvSpPr txBox="1">
            <a:spLocks noChangeArrowheads="1"/>
          </p:cNvSpPr>
          <p:nvPr/>
        </p:nvSpPr>
        <p:spPr bwMode="auto">
          <a:xfrm>
            <a:off x="0" y="312713"/>
            <a:ext cx="647936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2800" b="1" dirty="0">
                <a:latin typeface="Times New Roman" panose="02020603050405020304" pitchFamily="18" charset="0"/>
                <a:cs typeface="Times New Roman" panose="02020603050405020304" pitchFamily="18" charset="0"/>
                <a:sym typeface="+mn-lt"/>
              </a:rPr>
              <a:t>Cluster Analysis</a:t>
            </a:r>
            <a:endParaRPr lang="zh-CN" altLang="zh-CN" sz="2800" b="1" dirty="0">
              <a:latin typeface="Times New Roman" panose="02020603050405020304" pitchFamily="18" charset="0"/>
              <a:cs typeface="Times New Roman" panose="02020603050405020304" pitchFamily="18" charset="0"/>
              <a:sym typeface="+mn-lt"/>
            </a:endParaRPr>
          </a:p>
        </p:txBody>
      </p:sp>
      <p:sp>
        <p:nvSpPr>
          <p:cNvPr id="23" name="Rectangle 1">
            <a:extLst>
              <a:ext uri="{FF2B5EF4-FFF2-40B4-BE49-F238E27FC236}">
                <a16:creationId xmlns:a16="http://schemas.microsoft.com/office/drawing/2014/main" id="{9CCF4A54-A938-4087-0567-233C3E2B781B}"/>
              </a:ext>
            </a:extLst>
          </p:cNvPr>
          <p:cNvSpPr>
            <a:spLocks noChangeArrowheads="1"/>
          </p:cNvSpPr>
          <p:nvPr/>
        </p:nvSpPr>
        <p:spPr bwMode="auto">
          <a:xfrm>
            <a:off x="5184775" y="30686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5" name="Rectangle 2">
            <a:extLst>
              <a:ext uri="{FF2B5EF4-FFF2-40B4-BE49-F238E27FC236}">
                <a16:creationId xmlns:a16="http://schemas.microsoft.com/office/drawing/2014/main" id="{18D19C7C-80DB-C8F7-D447-E8264DAA8E35}"/>
              </a:ext>
            </a:extLst>
          </p:cNvPr>
          <p:cNvSpPr>
            <a:spLocks noChangeArrowheads="1"/>
          </p:cNvSpPr>
          <p:nvPr/>
        </p:nvSpPr>
        <p:spPr bwMode="auto">
          <a:xfrm>
            <a:off x="5184775" y="30686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7" name="Rectangle 3">
            <a:extLst>
              <a:ext uri="{FF2B5EF4-FFF2-40B4-BE49-F238E27FC236}">
                <a16:creationId xmlns:a16="http://schemas.microsoft.com/office/drawing/2014/main" id="{3BBA8253-7D3A-F929-0457-CD36A80852CC}"/>
              </a:ext>
            </a:extLst>
          </p:cNvPr>
          <p:cNvSpPr>
            <a:spLocks noChangeArrowheads="1"/>
          </p:cNvSpPr>
          <p:nvPr/>
        </p:nvSpPr>
        <p:spPr bwMode="auto">
          <a:xfrm>
            <a:off x="5184775" y="30686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6" name="图片 5" descr="图表, 箱线图&#10;&#10;描述已自动生成">
            <a:extLst>
              <a:ext uri="{FF2B5EF4-FFF2-40B4-BE49-F238E27FC236}">
                <a16:creationId xmlns:a16="http://schemas.microsoft.com/office/drawing/2014/main" id="{B0980791-0D40-49C8-2289-E054FB4E5FD8}"/>
              </a:ext>
            </a:extLst>
          </p:cNvPr>
          <p:cNvPicPr>
            <a:picLocks noChangeAspect="1"/>
          </p:cNvPicPr>
          <p:nvPr/>
        </p:nvPicPr>
        <p:blipFill>
          <a:blip r:embed="rId2"/>
          <a:stretch>
            <a:fillRect/>
          </a:stretch>
        </p:blipFill>
        <p:spPr>
          <a:xfrm>
            <a:off x="288472" y="1780513"/>
            <a:ext cx="4490357" cy="3296974"/>
          </a:xfrm>
          <a:prstGeom prst="rect">
            <a:avLst/>
          </a:prstGeom>
        </p:spPr>
      </p:pic>
      <p:pic>
        <p:nvPicPr>
          <p:cNvPr id="3" name="图片 2" descr="地图&#10;&#10;描述已自动生成">
            <a:extLst>
              <a:ext uri="{FF2B5EF4-FFF2-40B4-BE49-F238E27FC236}">
                <a16:creationId xmlns:a16="http://schemas.microsoft.com/office/drawing/2014/main" id="{4D4A5EC3-0DBE-E9A1-A46C-C36BCA73511E}"/>
              </a:ext>
            </a:extLst>
          </p:cNvPr>
          <p:cNvPicPr>
            <a:picLocks noChangeAspect="1"/>
          </p:cNvPicPr>
          <p:nvPr/>
        </p:nvPicPr>
        <p:blipFill>
          <a:blip r:embed="rId3"/>
          <a:stretch>
            <a:fillRect/>
          </a:stretch>
        </p:blipFill>
        <p:spPr>
          <a:xfrm>
            <a:off x="5184775" y="1916290"/>
            <a:ext cx="6626225" cy="3025420"/>
          </a:xfrm>
          <a:prstGeom prst="rect">
            <a:avLst/>
          </a:prstGeom>
        </p:spPr>
      </p:pic>
      <p:sp>
        <p:nvSpPr>
          <p:cNvPr id="14" name="燕尾形 13">
            <a:extLst>
              <a:ext uri="{FF2B5EF4-FFF2-40B4-BE49-F238E27FC236}">
                <a16:creationId xmlns:a16="http://schemas.microsoft.com/office/drawing/2014/main" id="{00A76C1D-A63C-26F1-EADC-A8980CF0F033}"/>
              </a:ext>
            </a:extLst>
          </p:cNvPr>
          <p:cNvSpPr/>
          <p:nvPr/>
        </p:nvSpPr>
        <p:spPr>
          <a:xfrm>
            <a:off x="1853110" y="6518"/>
            <a:ext cx="1962864" cy="187693"/>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bg1"/>
                </a:solidFill>
                <a:latin typeface="Arial" panose="020B0604020202020204" pitchFamily="34" charset="0"/>
                <a:cs typeface="Arial" panose="020B0604020202020204" pitchFamily="34" charset="0"/>
              </a:rPr>
              <a:t>Methods</a:t>
            </a:r>
            <a:endParaRPr kumimoji="1" lang="zh-CN" altLang="en-US" sz="1400" b="1" dirty="0">
              <a:solidFill>
                <a:schemeClr val="bg1"/>
              </a:solidFill>
              <a:latin typeface="Arial" panose="020B0604020202020204" pitchFamily="34" charset="0"/>
              <a:cs typeface="Arial" panose="020B0604020202020204" pitchFamily="34" charset="0"/>
            </a:endParaRPr>
          </a:p>
        </p:txBody>
      </p:sp>
      <p:sp>
        <p:nvSpPr>
          <p:cNvPr id="15" name="燕尾形 14">
            <a:extLst>
              <a:ext uri="{FF2B5EF4-FFF2-40B4-BE49-F238E27FC236}">
                <a16:creationId xmlns:a16="http://schemas.microsoft.com/office/drawing/2014/main" id="{542E2326-29F9-EBBA-F536-8A0253564933}"/>
              </a:ext>
            </a:extLst>
          </p:cNvPr>
          <p:cNvSpPr/>
          <p:nvPr/>
        </p:nvSpPr>
        <p:spPr>
          <a:xfrm>
            <a:off x="3947117" y="6518"/>
            <a:ext cx="1962864" cy="187693"/>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a:solidFill>
                  <a:schemeClr val="bg1"/>
                </a:solidFill>
                <a:latin typeface="Arial" panose="020B0604020202020204" pitchFamily="34" charset="0"/>
                <a:cs typeface="Arial" panose="020B0604020202020204" pitchFamily="34" charset="0"/>
              </a:rPr>
              <a:t>EDA</a:t>
            </a:r>
            <a:endParaRPr kumimoji="1" lang="en-US" altLang="zh-CN" sz="1400" b="1" dirty="0">
              <a:solidFill>
                <a:schemeClr val="bg1"/>
              </a:solidFill>
              <a:latin typeface="Arial" panose="020B0604020202020204" pitchFamily="34" charset="0"/>
              <a:cs typeface="Arial" panose="020B0604020202020204" pitchFamily="34" charset="0"/>
            </a:endParaRPr>
          </a:p>
        </p:txBody>
      </p:sp>
      <p:sp>
        <p:nvSpPr>
          <p:cNvPr id="16" name="燕尾形 15">
            <a:extLst>
              <a:ext uri="{FF2B5EF4-FFF2-40B4-BE49-F238E27FC236}">
                <a16:creationId xmlns:a16="http://schemas.microsoft.com/office/drawing/2014/main" id="{742F1CB1-ECC6-8897-FBE4-BCB868FDD1E4}"/>
              </a:ext>
            </a:extLst>
          </p:cNvPr>
          <p:cNvSpPr/>
          <p:nvPr/>
        </p:nvSpPr>
        <p:spPr>
          <a:xfrm>
            <a:off x="8135131" y="0"/>
            <a:ext cx="1962864" cy="187693"/>
          </a:xfrm>
          <a:prstGeom prst="chevron">
            <a:avLst/>
          </a:prstGeom>
          <a:solidFill>
            <a:srgbClr val="F9CE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a:solidFill>
                  <a:schemeClr val="bg1"/>
                </a:solidFill>
                <a:latin typeface="Arial" panose="020B0604020202020204" pitchFamily="34" charset="0"/>
                <a:cs typeface="Arial" panose="020B0604020202020204" pitchFamily="34" charset="0"/>
              </a:rPr>
              <a:t>Cluster</a:t>
            </a:r>
            <a:endParaRPr kumimoji="1" lang="en-US" altLang="zh-CN" sz="1400" b="1" dirty="0">
              <a:solidFill>
                <a:schemeClr val="bg1"/>
              </a:solidFill>
              <a:latin typeface="Arial" panose="020B0604020202020204" pitchFamily="34" charset="0"/>
              <a:cs typeface="Arial" panose="020B0604020202020204" pitchFamily="34" charset="0"/>
            </a:endParaRPr>
          </a:p>
        </p:txBody>
      </p:sp>
      <p:sp>
        <p:nvSpPr>
          <p:cNvPr id="17" name="五边形 16">
            <a:extLst>
              <a:ext uri="{FF2B5EF4-FFF2-40B4-BE49-F238E27FC236}">
                <a16:creationId xmlns:a16="http://schemas.microsoft.com/office/drawing/2014/main" id="{620F7C93-DC00-10D3-0C11-E0B8D91CA67B}"/>
              </a:ext>
            </a:extLst>
          </p:cNvPr>
          <p:cNvSpPr/>
          <p:nvPr/>
        </p:nvSpPr>
        <p:spPr>
          <a:xfrm>
            <a:off x="0" y="1"/>
            <a:ext cx="1721967" cy="200726"/>
          </a:xfrm>
          <a:prstGeom prst="homePlat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bg1"/>
                </a:solidFill>
                <a:latin typeface="Arial" panose="020B0604020202020204" pitchFamily="34" charset="0"/>
                <a:cs typeface="Arial" panose="020B0604020202020204" pitchFamily="34" charset="0"/>
              </a:rPr>
              <a:t>Brief Summary</a:t>
            </a:r>
            <a:endParaRPr kumimoji="1" lang="zh-CN" altLang="en-US" sz="1400" b="1" dirty="0">
              <a:solidFill>
                <a:schemeClr val="bg1"/>
              </a:solidFill>
              <a:latin typeface="Arial" panose="020B0604020202020204" pitchFamily="34" charset="0"/>
              <a:cs typeface="Arial" panose="020B0604020202020204" pitchFamily="34" charset="0"/>
            </a:endParaRPr>
          </a:p>
        </p:txBody>
      </p:sp>
      <p:sp>
        <p:nvSpPr>
          <p:cNvPr id="18" name="燕尾形 17">
            <a:extLst>
              <a:ext uri="{FF2B5EF4-FFF2-40B4-BE49-F238E27FC236}">
                <a16:creationId xmlns:a16="http://schemas.microsoft.com/office/drawing/2014/main" id="{36EBBC31-4BC1-3F41-53DC-CE5245CDFB39}"/>
              </a:ext>
            </a:extLst>
          </p:cNvPr>
          <p:cNvSpPr/>
          <p:nvPr/>
        </p:nvSpPr>
        <p:spPr>
          <a:xfrm>
            <a:off x="6041124" y="6518"/>
            <a:ext cx="1962864" cy="187693"/>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bg1"/>
                </a:solidFill>
                <a:latin typeface="Arial" panose="020B0604020202020204" pitchFamily="34" charset="0"/>
                <a:cs typeface="Arial" panose="020B0604020202020204" pitchFamily="34" charset="0"/>
              </a:rPr>
              <a:t>Machine Learning</a:t>
            </a:r>
          </a:p>
        </p:txBody>
      </p:sp>
      <p:sp>
        <p:nvSpPr>
          <p:cNvPr id="19" name="燕尾形 18">
            <a:extLst>
              <a:ext uri="{FF2B5EF4-FFF2-40B4-BE49-F238E27FC236}">
                <a16:creationId xmlns:a16="http://schemas.microsoft.com/office/drawing/2014/main" id="{467932C9-FECA-8A2E-A101-3821B41E27FA}"/>
              </a:ext>
            </a:extLst>
          </p:cNvPr>
          <p:cNvSpPr/>
          <p:nvPr/>
        </p:nvSpPr>
        <p:spPr>
          <a:xfrm>
            <a:off x="10229136" y="6517"/>
            <a:ext cx="1962864" cy="187693"/>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bg1"/>
                </a:solidFill>
                <a:latin typeface="Arial" panose="020B0604020202020204" pitchFamily="34" charset="0"/>
                <a:cs typeface="Arial" panose="020B0604020202020204" pitchFamily="34" charset="0"/>
              </a:rPr>
              <a:t>Improvement</a:t>
            </a:r>
          </a:p>
        </p:txBody>
      </p:sp>
    </p:spTree>
    <p:extLst>
      <p:ext uri="{BB962C8B-B14F-4D97-AF65-F5344CB8AC3E}">
        <p14:creationId xmlns:p14="http://schemas.microsoft.com/office/powerpoint/2010/main" val="784177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12">
            <a:extLst>
              <a:ext uri="{FF2B5EF4-FFF2-40B4-BE49-F238E27FC236}">
                <a16:creationId xmlns:a16="http://schemas.microsoft.com/office/drawing/2014/main" id="{B158D638-B7B7-0C8B-8A73-AF26CDA67E84}"/>
              </a:ext>
            </a:extLst>
          </p:cNvPr>
          <p:cNvSpPr txBox="1">
            <a:spLocks noChangeArrowheads="1"/>
          </p:cNvSpPr>
          <p:nvPr/>
        </p:nvSpPr>
        <p:spPr bwMode="auto">
          <a:xfrm>
            <a:off x="0" y="312713"/>
            <a:ext cx="647936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2800" b="1" dirty="0">
                <a:latin typeface="Times New Roman" panose="02020603050405020304" pitchFamily="18" charset="0"/>
                <a:cs typeface="Times New Roman" panose="02020603050405020304" pitchFamily="18" charset="0"/>
                <a:sym typeface="+mn-lt"/>
              </a:rPr>
              <a:t>Improvement</a:t>
            </a:r>
            <a:endParaRPr lang="zh-CN" altLang="zh-CN" sz="2800" b="1" dirty="0">
              <a:latin typeface="Times New Roman" panose="02020603050405020304" pitchFamily="18" charset="0"/>
              <a:cs typeface="Times New Roman" panose="02020603050405020304" pitchFamily="18" charset="0"/>
              <a:sym typeface="+mn-lt"/>
            </a:endParaRPr>
          </a:p>
        </p:txBody>
      </p:sp>
      <p:sp>
        <p:nvSpPr>
          <p:cNvPr id="23" name="Rectangle 1">
            <a:extLst>
              <a:ext uri="{FF2B5EF4-FFF2-40B4-BE49-F238E27FC236}">
                <a16:creationId xmlns:a16="http://schemas.microsoft.com/office/drawing/2014/main" id="{9CCF4A54-A938-4087-0567-233C3E2B781B}"/>
              </a:ext>
            </a:extLst>
          </p:cNvPr>
          <p:cNvSpPr>
            <a:spLocks noChangeArrowheads="1"/>
          </p:cNvSpPr>
          <p:nvPr/>
        </p:nvSpPr>
        <p:spPr bwMode="auto">
          <a:xfrm>
            <a:off x="5184775" y="30686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5" name="Rectangle 2">
            <a:extLst>
              <a:ext uri="{FF2B5EF4-FFF2-40B4-BE49-F238E27FC236}">
                <a16:creationId xmlns:a16="http://schemas.microsoft.com/office/drawing/2014/main" id="{18D19C7C-80DB-C8F7-D447-E8264DAA8E35}"/>
              </a:ext>
            </a:extLst>
          </p:cNvPr>
          <p:cNvSpPr>
            <a:spLocks noChangeArrowheads="1"/>
          </p:cNvSpPr>
          <p:nvPr/>
        </p:nvSpPr>
        <p:spPr bwMode="auto">
          <a:xfrm>
            <a:off x="5184775" y="30686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7" name="Rectangle 3">
            <a:extLst>
              <a:ext uri="{FF2B5EF4-FFF2-40B4-BE49-F238E27FC236}">
                <a16:creationId xmlns:a16="http://schemas.microsoft.com/office/drawing/2014/main" id="{3BBA8253-7D3A-F929-0457-CD36A80852CC}"/>
              </a:ext>
            </a:extLst>
          </p:cNvPr>
          <p:cNvSpPr>
            <a:spLocks noChangeArrowheads="1"/>
          </p:cNvSpPr>
          <p:nvPr/>
        </p:nvSpPr>
        <p:spPr bwMode="auto">
          <a:xfrm>
            <a:off x="5184775" y="30686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4" name="文本框 13">
            <a:extLst>
              <a:ext uri="{FF2B5EF4-FFF2-40B4-BE49-F238E27FC236}">
                <a16:creationId xmlns:a16="http://schemas.microsoft.com/office/drawing/2014/main" id="{F8A8100E-AB13-5D2F-D8F9-1F85926919D9}"/>
              </a:ext>
            </a:extLst>
          </p:cNvPr>
          <p:cNvSpPr txBox="1"/>
          <p:nvPr/>
        </p:nvSpPr>
        <p:spPr>
          <a:xfrm>
            <a:off x="613411" y="2274838"/>
            <a:ext cx="10965177" cy="2308324"/>
          </a:xfrm>
          <a:prstGeom prst="rect">
            <a:avLst/>
          </a:prstGeom>
          <a:noFill/>
        </p:spPr>
        <p:txBody>
          <a:bodyPr wrap="square">
            <a:spAutoFit/>
          </a:bodyPr>
          <a:lstStyle/>
          <a:p>
            <a:pPr marL="571500" indent="-571500">
              <a:buFont typeface="Arial" panose="020B0604020202020204" pitchFamily="34" charset="0"/>
              <a:buChar char="•"/>
            </a:pPr>
            <a:r>
              <a:rPr lang="en-US" altLang="zh-CN" sz="3600" dirty="0">
                <a:latin typeface="Arial" panose="020B0604020202020204" pitchFamily="34" charset="0"/>
                <a:cs typeface="Arial" panose="020B0604020202020204" pitchFamily="34" charset="0"/>
              </a:rPr>
              <a:t>R</a:t>
            </a:r>
            <a:r>
              <a:rPr lang="zh-CN" altLang="en-US" sz="3600" dirty="0">
                <a:latin typeface="Arial" panose="020B0604020202020204" pitchFamily="34" charset="0"/>
                <a:cs typeface="Arial" panose="020B0604020202020204" pitchFamily="34" charset="0"/>
              </a:rPr>
              <a:t>our indices related to COVID-19 are simple averages of the individual component indicators</a:t>
            </a:r>
            <a:endParaRPr lang="en-US" altLang="zh-CN" sz="3600" dirty="0">
              <a:latin typeface="Arial" panose="020B0604020202020204" pitchFamily="34" charset="0"/>
              <a:cs typeface="Arial" panose="020B0604020202020204" pitchFamily="34" charset="0"/>
            </a:endParaRPr>
          </a:p>
          <a:p>
            <a:endParaRPr lang="en-US" altLang="zh-CN" sz="3600" dirty="0">
              <a:latin typeface="Arial" panose="020B0604020202020204" pitchFamily="34" charset="0"/>
              <a:cs typeface="Arial" panose="020B0604020202020204" pitchFamily="34" charset="0"/>
            </a:endParaRPr>
          </a:p>
          <a:p>
            <a:pPr marL="571500" indent="-571500">
              <a:buFont typeface="Arial" panose="020B0604020202020204" pitchFamily="34" charset="0"/>
              <a:buChar char="•"/>
            </a:pPr>
            <a:r>
              <a:rPr lang="en-US" altLang="zh-CN" sz="3600" dirty="0">
                <a:latin typeface="Arial" panose="020B0604020202020204" pitchFamily="34" charset="0"/>
                <a:cs typeface="Arial" panose="020B0604020202020204" pitchFamily="34" charset="0"/>
              </a:rPr>
              <a:t>I</a:t>
            </a:r>
            <a:r>
              <a:rPr lang="zh-CN" altLang="en-US" sz="3600" dirty="0">
                <a:latin typeface="Arial" panose="020B0604020202020204" pitchFamily="34" charset="0"/>
                <a:cs typeface="Arial" panose="020B0604020202020204" pitchFamily="34" charset="0"/>
              </a:rPr>
              <a:t>ndicators here are ordinary</a:t>
            </a:r>
          </a:p>
        </p:txBody>
      </p:sp>
      <p:sp>
        <p:nvSpPr>
          <p:cNvPr id="20" name="燕尾形 19">
            <a:extLst>
              <a:ext uri="{FF2B5EF4-FFF2-40B4-BE49-F238E27FC236}">
                <a16:creationId xmlns:a16="http://schemas.microsoft.com/office/drawing/2014/main" id="{4CC40A11-29BC-6ECC-CEB2-EF0F8B1A8A35}"/>
              </a:ext>
            </a:extLst>
          </p:cNvPr>
          <p:cNvSpPr/>
          <p:nvPr/>
        </p:nvSpPr>
        <p:spPr>
          <a:xfrm>
            <a:off x="1853110" y="6518"/>
            <a:ext cx="1962864" cy="187693"/>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bg1"/>
                </a:solidFill>
                <a:latin typeface="Arial" panose="020B0604020202020204" pitchFamily="34" charset="0"/>
                <a:cs typeface="Arial" panose="020B0604020202020204" pitchFamily="34" charset="0"/>
              </a:rPr>
              <a:t>Methods</a:t>
            </a:r>
            <a:endParaRPr kumimoji="1" lang="zh-CN" altLang="en-US" sz="1400" b="1" dirty="0">
              <a:solidFill>
                <a:schemeClr val="bg1"/>
              </a:solidFill>
              <a:latin typeface="Arial" panose="020B0604020202020204" pitchFamily="34" charset="0"/>
              <a:cs typeface="Arial" panose="020B0604020202020204" pitchFamily="34" charset="0"/>
            </a:endParaRPr>
          </a:p>
        </p:txBody>
      </p:sp>
      <p:sp>
        <p:nvSpPr>
          <p:cNvPr id="21" name="燕尾形 20">
            <a:extLst>
              <a:ext uri="{FF2B5EF4-FFF2-40B4-BE49-F238E27FC236}">
                <a16:creationId xmlns:a16="http://schemas.microsoft.com/office/drawing/2014/main" id="{4438D0A4-CA15-A6AA-111A-88396299FEFC}"/>
              </a:ext>
            </a:extLst>
          </p:cNvPr>
          <p:cNvSpPr/>
          <p:nvPr/>
        </p:nvSpPr>
        <p:spPr>
          <a:xfrm>
            <a:off x="3947117" y="6518"/>
            <a:ext cx="1962864" cy="187693"/>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a:solidFill>
                  <a:schemeClr val="bg1"/>
                </a:solidFill>
                <a:latin typeface="Arial" panose="020B0604020202020204" pitchFamily="34" charset="0"/>
                <a:cs typeface="Arial" panose="020B0604020202020204" pitchFamily="34" charset="0"/>
              </a:rPr>
              <a:t>EDA</a:t>
            </a:r>
            <a:endParaRPr kumimoji="1" lang="en-US" altLang="zh-CN" sz="1400" b="1" dirty="0">
              <a:solidFill>
                <a:schemeClr val="bg1"/>
              </a:solidFill>
              <a:latin typeface="Arial" panose="020B0604020202020204" pitchFamily="34" charset="0"/>
              <a:cs typeface="Arial" panose="020B0604020202020204" pitchFamily="34" charset="0"/>
            </a:endParaRPr>
          </a:p>
        </p:txBody>
      </p:sp>
      <p:sp>
        <p:nvSpPr>
          <p:cNvPr id="22" name="燕尾形 21">
            <a:extLst>
              <a:ext uri="{FF2B5EF4-FFF2-40B4-BE49-F238E27FC236}">
                <a16:creationId xmlns:a16="http://schemas.microsoft.com/office/drawing/2014/main" id="{11A4773A-8CEB-D437-DE66-A7DF8C428AFD}"/>
              </a:ext>
            </a:extLst>
          </p:cNvPr>
          <p:cNvSpPr/>
          <p:nvPr/>
        </p:nvSpPr>
        <p:spPr>
          <a:xfrm>
            <a:off x="8135131" y="0"/>
            <a:ext cx="1962864" cy="187693"/>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a:solidFill>
                  <a:schemeClr val="bg1"/>
                </a:solidFill>
                <a:latin typeface="Arial" panose="020B0604020202020204" pitchFamily="34" charset="0"/>
                <a:cs typeface="Arial" panose="020B0604020202020204" pitchFamily="34" charset="0"/>
              </a:rPr>
              <a:t>Cluster</a:t>
            </a:r>
            <a:endParaRPr kumimoji="1" lang="en-US" altLang="zh-CN" sz="1400" b="1" dirty="0">
              <a:solidFill>
                <a:schemeClr val="bg1"/>
              </a:solidFill>
              <a:latin typeface="Arial" panose="020B0604020202020204" pitchFamily="34" charset="0"/>
              <a:cs typeface="Arial" panose="020B0604020202020204" pitchFamily="34" charset="0"/>
            </a:endParaRPr>
          </a:p>
        </p:txBody>
      </p:sp>
      <p:sp>
        <p:nvSpPr>
          <p:cNvPr id="24" name="五边形 23">
            <a:extLst>
              <a:ext uri="{FF2B5EF4-FFF2-40B4-BE49-F238E27FC236}">
                <a16:creationId xmlns:a16="http://schemas.microsoft.com/office/drawing/2014/main" id="{E2B0D18B-A848-324C-8368-443BDA29C784}"/>
              </a:ext>
            </a:extLst>
          </p:cNvPr>
          <p:cNvSpPr/>
          <p:nvPr/>
        </p:nvSpPr>
        <p:spPr>
          <a:xfrm>
            <a:off x="0" y="1"/>
            <a:ext cx="1721967" cy="200726"/>
          </a:xfrm>
          <a:prstGeom prst="homePlat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bg1"/>
                </a:solidFill>
                <a:latin typeface="Arial" panose="020B0604020202020204" pitchFamily="34" charset="0"/>
                <a:cs typeface="Arial" panose="020B0604020202020204" pitchFamily="34" charset="0"/>
              </a:rPr>
              <a:t>Brief Summary</a:t>
            </a:r>
            <a:endParaRPr kumimoji="1" lang="zh-CN" altLang="en-US" sz="1400" b="1" dirty="0">
              <a:solidFill>
                <a:schemeClr val="bg1"/>
              </a:solidFill>
              <a:latin typeface="Arial" panose="020B0604020202020204" pitchFamily="34" charset="0"/>
              <a:cs typeface="Arial" panose="020B0604020202020204" pitchFamily="34" charset="0"/>
            </a:endParaRPr>
          </a:p>
        </p:txBody>
      </p:sp>
      <p:sp>
        <p:nvSpPr>
          <p:cNvPr id="26" name="燕尾形 25">
            <a:extLst>
              <a:ext uri="{FF2B5EF4-FFF2-40B4-BE49-F238E27FC236}">
                <a16:creationId xmlns:a16="http://schemas.microsoft.com/office/drawing/2014/main" id="{5DF00C56-0D37-318D-564E-3B0F2E386F82}"/>
              </a:ext>
            </a:extLst>
          </p:cNvPr>
          <p:cNvSpPr/>
          <p:nvPr/>
        </p:nvSpPr>
        <p:spPr>
          <a:xfrm>
            <a:off x="6041124" y="6518"/>
            <a:ext cx="1962864" cy="187693"/>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bg1"/>
                </a:solidFill>
                <a:latin typeface="Arial" panose="020B0604020202020204" pitchFamily="34" charset="0"/>
                <a:cs typeface="Arial" panose="020B0604020202020204" pitchFamily="34" charset="0"/>
              </a:rPr>
              <a:t>Machine Learning</a:t>
            </a:r>
          </a:p>
        </p:txBody>
      </p:sp>
      <p:sp>
        <p:nvSpPr>
          <p:cNvPr id="28" name="燕尾形 27">
            <a:extLst>
              <a:ext uri="{FF2B5EF4-FFF2-40B4-BE49-F238E27FC236}">
                <a16:creationId xmlns:a16="http://schemas.microsoft.com/office/drawing/2014/main" id="{F78A8983-3F40-2C1A-D4F1-F91CB2B48BBE}"/>
              </a:ext>
            </a:extLst>
          </p:cNvPr>
          <p:cNvSpPr/>
          <p:nvPr/>
        </p:nvSpPr>
        <p:spPr>
          <a:xfrm>
            <a:off x="10229136" y="6517"/>
            <a:ext cx="1962864" cy="187693"/>
          </a:xfrm>
          <a:prstGeom prst="chevron">
            <a:avLst/>
          </a:prstGeom>
          <a:solidFill>
            <a:srgbClr val="F9CE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a:solidFill>
                  <a:schemeClr val="bg1"/>
                </a:solidFill>
                <a:latin typeface="Arial" panose="020B0604020202020204" pitchFamily="34" charset="0"/>
                <a:cs typeface="Arial" panose="020B0604020202020204" pitchFamily="34" charset="0"/>
              </a:rPr>
              <a:t>Improvement</a:t>
            </a:r>
            <a:endParaRPr kumimoji="1" lang="en-US" altLang="zh-CN" sz="1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6408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pandemic has changed the shape of global happiness | The Economist">
            <a:extLst>
              <a:ext uri="{FF2B5EF4-FFF2-40B4-BE49-F238E27FC236}">
                <a16:creationId xmlns:a16="http://schemas.microsoft.com/office/drawing/2014/main" id="{4117FDD4-FC91-1B6A-7F08-050DAE38B7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238"/>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1">
            <a:extLst>
              <a:ext uri="{FF2B5EF4-FFF2-40B4-BE49-F238E27FC236}">
                <a16:creationId xmlns:a16="http://schemas.microsoft.com/office/drawing/2014/main" id="{715DFFEB-57F1-C924-B124-C61D517189E6}"/>
              </a:ext>
            </a:extLst>
          </p:cNvPr>
          <p:cNvSpPr>
            <a:spLocks noGrp="1"/>
          </p:cNvSpPr>
          <p:nvPr>
            <p:ph type="ctrTitle"/>
          </p:nvPr>
        </p:nvSpPr>
        <p:spPr>
          <a:xfrm>
            <a:off x="4354939" y="2394857"/>
            <a:ext cx="3482122" cy="859971"/>
          </a:xfrm>
        </p:spPr>
        <p:txBody>
          <a:bodyPr vert="horz" lIns="91440" tIns="45720" rIns="91440" bIns="45720" rtlCol="0">
            <a:normAutofit/>
          </a:bodyPr>
          <a:lstStyle/>
          <a:p>
            <a:pPr algn="ctr"/>
            <a:r>
              <a:rPr kumimoji="1" lang="en-US" altLang="zh-CN" sz="5000" dirty="0">
                <a:solidFill>
                  <a:srgbClr val="FFFFFF"/>
                </a:solidFill>
              </a:rPr>
              <a:t>THANKS</a:t>
            </a:r>
            <a:endParaRPr kumimoji="1" lang="en-US" altLang="zh-CN" sz="5000" b="1" dirty="0">
              <a:solidFill>
                <a:srgbClr val="FFFFFF"/>
              </a:solidFill>
            </a:endParaRPr>
          </a:p>
        </p:txBody>
      </p:sp>
    </p:spTree>
    <p:extLst>
      <p:ext uri="{BB962C8B-B14F-4D97-AF65-F5344CB8AC3E}">
        <p14:creationId xmlns:p14="http://schemas.microsoft.com/office/powerpoint/2010/main" val="2877075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燕尾形 1">
            <a:extLst>
              <a:ext uri="{FF2B5EF4-FFF2-40B4-BE49-F238E27FC236}">
                <a16:creationId xmlns:a16="http://schemas.microsoft.com/office/drawing/2014/main" id="{22BA956A-1FE5-536B-180C-E4F02FBA8E5C}"/>
              </a:ext>
            </a:extLst>
          </p:cNvPr>
          <p:cNvSpPr/>
          <p:nvPr/>
        </p:nvSpPr>
        <p:spPr>
          <a:xfrm>
            <a:off x="1853110" y="6518"/>
            <a:ext cx="1962864" cy="187693"/>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bg1"/>
                </a:solidFill>
                <a:latin typeface="Arial" panose="020B0604020202020204" pitchFamily="34" charset="0"/>
                <a:cs typeface="Arial" panose="020B0604020202020204" pitchFamily="34" charset="0"/>
              </a:rPr>
              <a:t>Methods</a:t>
            </a:r>
            <a:endParaRPr kumimoji="1" lang="zh-CN" altLang="en-US" sz="1400" b="1" dirty="0">
              <a:solidFill>
                <a:schemeClr val="bg1"/>
              </a:solidFill>
              <a:latin typeface="Arial" panose="020B0604020202020204" pitchFamily="34" charset="0"/>
              <a:cs typeface="Arial" panose="020B0604020202020204" pitchFamily="34" charset="0"/>
            </a:endParaRPr>
          </a:p>
        </p:txBody>
      </p:sp>
      <p:sp>
        <p:nvSpPr>
          <p:cNvPr id="3" name="燕尾形 2">
            <a:extLst>
              <a:ext uri="{FF2B5EF4-FFF2-40B4-BE49-F238E27FC236}">
                <a16:creationId xmlns:a16="http://schemas.microsoft.com/office/drawing/2014/main" id="{2DF21AB9-87E4-DCB0-5A78-0C3A1AEC0AF3}"/>
              </a:ext>
            </a:extLst>
          </p:cNvPr>
          <p:cNvSpPr/>
          <p:nvPr/>
        </p:nvSpPr>
        <p:spPr>
          <a:xfrm>
            <a:off x="3947117" y="6518"/>
            <a:ext cx="1962864" cy="187693"/>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bg1"/>
                </a:solidFill>
                <a:latin typeface="Arial" panose="020B0604020202020204" pitchFamily="34" charset="0"/>
                <a:cs typeface="Arial" panose="020B0604020202020204" pitchFamily="34" charset="0"/>
              </a:rPr>
              <a:t>EDA</a:t>
            </a:r>
          </a:p>
        </p:txBody>
      </p:sp>
      <p:sp>
        <p:nvSpPr>
          <p:cNvPr id="4" name="燕尾形 3">
            <a:extLst>
              <a:ext uri="{FF2B5EF4-FFF2-40B4-BE49-F238E27FC236}">
                <a16:creationId xmlns:a16="http://schemas.microsoft.com/office/drawing/2014/main" id="{9D406AAB-1946-BE84-F855-F69EDF314680}"/>
              </a:ext>
            </a:extLst>
          </p:cNvPr>
          <p:cNvSpPr/>
          <p:nvPr/>
        </p:nvSpPr>
        <p:spPr>
          <a:xfrm>
            <a:off x="8135131" y="0"/>
            <a:ext cx="1962864" cy="187693"/>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bg1"/>
                </a:solidFill>
                <a:latin typeface="Arial" panose="020B0604020202020204" pitchFamily="34" charset="0"/>
                <a:cs typeface="Arial" panose="020B0604020202020204" pitchFamily="34" charset="0"/>
              </a:rPr>
              <a:t>Cluster</a:t>
            </a:r>
          </a:p>
        </p:txBody>
      </p:sp>
      <p:sp>
        <p:nvSpPr>
          <p:cNvPr id="5" name="五边形 4">
            <a:extLst>
              <a:ext uri="{FF2B5EF4-FFF2-40B4-BE49-F238E27FC236}">
                <a16:creationId xmlns:a16="http://schemas.microsoft.com/office/drawing/2014/main" id="{990A4844-8EB7-2B00-23F6-F0686395FBE5}"/>
              </a:ext>
            </a:extLst>
          </p:cNvPr>
          <p:cNvSpPr/>
          <p:nvPr/>
        </p:nvSpPr>
        <p:spPr>
          <a:xfrm>
            <a:off x="0" y="1"/>
            <a:ext cx="1721967" cy="200726"/>
          </a:xfrm>
          <a:prstGeom prst="homePlate">
            <a:avLst/>
          </a:prstGeom>
          <a:solidFill>
            <a:srgbClr val="F9CE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bg1"/>
                </a:solidFill>
                <a:latin typeface="Arial" panose="020B0604020202020204" pitchFamily="34" charset="0"/>
                <a:cs typeface="Arial" panose="020B0604020202020204" pitchFamily="34" charset="0"/>
              </a:rPr>
              <a:t>Brief Summary</a:t>
            </a:r>
            <a:endParaRPr kumimoji="1" lang="zh-CN" altLang="en-US" sz="1400" b="1" dirty="0">
              <a:solidFill>
                <a:schemeClr val="bg1"/>
              </a:solidFill>
              <a:latin typeface="Arial" panose="020B0604020202020204" pitchFamily="34" charset="0"/>
              <a:cs typeface="Arial" panose="020B0604020202020204" pitchFamily="34" charset="0"/>
            </a:endParaRPr>
          </a:p>
        </p:txBody>
      </p:sp>
      <p:sp>
        <p:nvSpPr>
          <p:cNvPr id="6" name="燕尾形 5">
            <a:extLst>
              <a:ext uri="{FF2B5EF4-FFF2-40B4-BE49-F238E27FC236}">
                <a16:creationId xmlns:a16="http://schemas.microsoft.com/office/drawing/2014/main" id="{D8F1B97F-2E09-E763-8758-BD42E1C5EC05}"/>
              </a:ext>
            </a:extLst>
          </p:cNvPr>
          <p:cNvSpPr/>
          <p:nvPr/>
        </p:nvSpPr>
        <p:spPr>
          <a:xfrm>
            <a:off x="6041124" y="6518"/>
            <a:ext cx="1962864" cy="187693"/>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bg1"/>
                </a:solidFill>
                <a:latin typeface="Arial" panose="020B0604020202020204" pitchFamily="34" charset="0"/>
                <a:cs typeface="Arial" panose="020B0604020202020204" pitchFamily="34" charset="0"/>
              </a:rPr>
              <a:t>Machine Learning</a:t>
            </a:r>
          </a:p>
        </p:txBody>
      </p:sp>
      <p:sp>
        <p:nvSpPr>
          <p:cNvPr id="7" name="TextBox 12">
            <a:extLst>
              <a:ext uri="{FF2B5EF4-FFF2-40B4-BE49-F238E27FC236}">
                <a16:creationId xmlns:a16="http://schemas.microsoft.com/office/drawing/2014/main" id="{6B2A2FBC-78F7-CB1A-4B7B-8D5FD1A8B25B}"/>
              </a:ext>
            </a:extLst>
          </p:cNvPr>
          <p:cNvSpPr txBox="1">
            <a:spLocks noChangeArrowheads="1"/>
          </p:cNvSpPr>
          <p:nvPr/>
        </p:nvSpPr>
        <p:spPr bwMode="auto">
          <a:xfrm>
            <a:off x="0" y="312713"/>
            <a:ext cx="647936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2800" b="1" dirty="0">
                <a:latin typeface="Times New Roman" panose="02020603050405020304" pitchFamily="18" charset="0"/>
                <a:ea typeface="+mn-ea"/>
                <a:cs typeface="Times New Roman" panose="02020603050405020304" pitchFamily="18" charset="0"/>
                <a:sym typeface="+mn-lt"/>
              </a:rPr>
              <a:t>Research Question</a:t>
            </a:r>
            <a:endParaRPr lang="zh-CN" altLang="zh-CN" sz="2800" b="1" dirty="0">
              <a:latin typeface="Times New Roman" panose="02020603050405020304" pitchFamily="18" charset="0"/>
              <a:ea typeface="+mn-ea"/>
              <a:cs typeface="Times New Roman" panose="02020603050405020304" pitchFamily="18" charset="0"/>
              <a:sym typeface="+mn-lt"/>
            </a:endParaRPr>
          </a:p>
        </p:txBody>
      </p:sp>
      <p:sp>
        <p:nvSpPr>
          <p:cNvPr id="8" name="标题 1">
            <a:extLst>
              <a:ext uri="{FF2B5EF4-FFF2-40B4-BE49-F238E27FC236}">
                <a16:creationId xmlns:a16="http://schemas.microsoft.com/office/drawing/2014/main" id="{68FFDB01-4123-8D12-C346-5F996E5F4F5F}"/>
              </a:ext>
            </a:extLst>
          </p:cNvPr>
          <p:cNvSpPr txBox="1">
            <a:spLocks/>
          </p:cNvSpPr>
          <p:nvPr/>
        </p:nvSpPr>
        <p:spPr>
          <a:xfrm>
            <a:off x="1176745" y="2383971"/>
            <a:ext cx="9838509" cy="2090058"/>
          </a:xfrm>
          <a:prstGeom prst="rect">
            <a:avLst/>
          </a:prstGeom>
        </p:spPr>
        <p:txBody>
          <a:bodyPr vert="horz" lIns="91440" tIns="45720" rIns="91440" bIns="45720" rtlCol="0">
            <a:normAutofit lnSpcReduction="10000"/>
          </a:bodyPr>
          <a:lstStyle>
            <a:lvl1pPr algn="l" defTabSz="914400" rtl="0" eaLnBrk="1" latinLnBrk="0" hangingPunct="1">
              <a:lnSpc>
                <a:spcPct val="90000"/>
              </a:lnSpc>
              <a:spcBef>
                <a:spcPct val="0"/>
              </a:spcBef>
              <a:buNone/>
              <a:defRPr sz="6000" i="0" kern="1200" spc="90" baseline="0">
                <a:solidFill>
                  <a:schemeClr val="tx1">
                    <a:lumMod val="85000"/>
                    <a:lumOff val="15000"/>
                  </a:schemeClr>
                </a:solidFill>
                <a:latin typeface="+mj-lt"/>
                <a:ea typeface="+mj-ea"/>
                <a:cs typeface="+mj-cs"/>
              </a:defRPr>
            </a:lvl1pPr>
          </a:lstStyle>
          <a:p>
            <a:r>
              <a:rPr kumimoji="1" lang="en-US" altLang="zh-CN" sz="5000" dirty="0">
                <a:solidFill>
                  <a:schemeClr val="tx1"/>
                </a:solidFill>
                <a:latin typeface="Arial" panose="020B0604020202020204" pitchFamily="34" charset="0"/>
                <a:cs typeface="Arial" panose="020B0604020202020204" pitchFamily="34" charset="0"/>
              </a:rPr>
              <a:t>Covid Response Policy among Countries with Different Happiness levels</a:t>
            </a:r>
            <a:endParaRPr kumimoji="1" lang="en-US" altLang="zh-CN" sz="5000" b="1" dirty="0">
              <a:solidFill>
                <a:schemeClr val="tx1"/>
              </a:solidFill>
              <a:latin typeface="Arial" panose="020B0604020202020204" pitchFamily="34" charset="0"/>
              <a:cs typeface="Arial" panose="020B0604020202020204" pitchFamily="34" charset="0"/>
            </a:endParaRPr>
          </a:p>
        </p:txBody>
      </p:sp>
      <p:sp>
        <p:nvSpPr>
          <p:cNvPr id="10" name="燕尾形 9">
            <a:extLst>
              <a:ext uri="{FF2B5EF4-FFF2-40B4-BE49-F238E27FC236}">
                <a16:creationId xmlns:a16="http://schemas.microsoft.com/office/drawing/2014/main" id="{A37A1412-FA09-3324-9ADF-3ED47196FB24}"/>
              </a:ext>
            </a:extLst>
          </p:cNvPr>
          <p:cNvSpPr/>
          <p:nvPr/>
        </p:nvSpPr>
        <p:spPr>
          <a:xfrm>
            <a:off x="10229136" y="6517"/>
            <a:ext cx="1962864" cy="187693"/>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bg1"/>
                </a:solidFill>
                <a:latin typeface="Arial" panose="020B0604020202020204" pitchFamily="34" charset="0"/>
                <a:cs typeface="Arial" panose="020B0604020202020204" pitchFamily="34" charset="0"/>
              </a:rPr>
              <a:t>Improvement</a:t>
            </a:r>
          </a:p>
        </p:txBody>
      </p:sp>
    </p:spTree>
    <p:extLst>
      <p:ext uri="{BB962C8B-B14F-4D97-AF65-F5344CB8AC3E}">
        <p14:creationId xmlns:p14="http://schemas.microsoft.com/office/powerpoint/2010/main" val="3774341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2">
            <a:extLst>
              <a:ext uri="{FF2B5EF4-FFF2-40B4-BE49-F238E27FC236}">
                <a16:creationId xmlns:a16="http://schemas.microsoft.com/office/drawing/2014/main" id="{6B2A2FBC-78F7-CB1A-4B7B-8D5FD1A8B25B}"/>
              </a:ext>
            </a:extLst>
          </p:cNvPr>
          <p:cNvSpPr txBox="1">
            <a:spLocks noChangeArrowheads="1"/>
          </p:cNvSpPr>
          <p:nvPr/>
        </p:nvSpPr>
        <p:spPr bwMode="auto">
          <a:xfrm>
            <a:off x="0" y="312713"/>
            <a:ext cx="647936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2800" b="1" dirty="0">
                <a:latin typeface="Times New Roman" panose="02020603050405020304" pitchFamily="18" charset="0"/>
                <a:cs typeface="Times New Roman" panose="02020603050405020304" pitchFamily="18" charset="0"/>
                <a:sym typeface="+mn-lt"/>
              </a:rPr>
              <a:t>Data source</a:t>
            </a:r>
            <a:endParaRPr lang="zh-CN" altLang="zh-CN" sz="2800" b="1" dirty="0">
              <a:latin typeface="Times New Roman" panose="02020603050405020304" pitchFamily="18" charset="0"/>
              <a:cs typeface="Times New Roman" panose="02020603050405020304" pitchFamily="18" charset="0"/>
              <a:sym typeface="+mn-lt"/>
            </a:endParaRPr>
          </a:p>
        </p:txBody>
      </p:sp>
      <p:sp>
        <p:nvSpPr>
          <p:cNvPr id="26" name="文本框 25">
            <a:extLst>
              <a:ext uri="{FF2B5EF4-FFF2-40B4-BE49-F238E27FC236}">
                <a16:creationId xmlns:a16="http://schemas.microsoft.com/office/drawing/2014/main" id="{BBC901B9-F843-68BC-21D3-A1702F3011E5}"/>
              </a:ext>
            </a:extLst>
          </p:cNvPr>
          <p:cNvSpPr txBox="1"/>
          <p:nvPr/>
        </p:nvSpPr>
        <p:spPr>
          <a:xfrm>
            <a:off x="452941" y="1543441"/>
            <a:ext cx="5207630" cy="369332"/>
          </a:xfrm>
          <a:prstGeom prst="rect">
            <a:avLst/>
          </a:prstGeom>
          <a:noFill/>
        </p:spPr>
        <p:txBody>
          <a:bodyPr wrap="square">
            <a:spAutoFit/>
          </a:bodyPr>
          <a:lstStyle/>
          <a:p>
            <a:r>
              <a:rPr lang="en-US" altLang="zh-CN" sz="1800" b="1" dirty="0">
                <a:latin typeface="Times New Roman" panose="02020603050405020304" pitchFamily="18" charset="0"/>
                <a:cs typeface="Times New Roman" panose="02020603050405020304" pitchFamily="18" charset="0"/>
              </a:rPr>
              <a:t>Oxford Covid-19 Government Response Tracker</a:t>
            </a:r>
          </a:p>
        </p:txBody>
      </p:sp>
      <p:sp>
        <p:nvSpPr>
          <p:cNvPr id="28" name="文本框 27">
            <a:extLst>
              <a:ext uri="{FF2B5EF4-FFF2-40B4-BE49-F238E27FC236}">
                <a16:creationId xmlns:a16="http://schemas.microsoft.com/office/drawing/2014/main" id="{F3D33713-107F-6ACC-4AEC-89A8ACDE9FAD}"/>
              </a:ext>
            </a:extLst>
          </p:cNvPr>
          <p:cNvSpPr txBox="1"/>
          <p:nvPr/>
        </p:nvSpPr>
        <p:spPr>
          <a:xfrm>
            <a:off x="8061329" y="1543441"/>
            <a:ext cx="2625721"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World Happiness Report</a:t>
            </a:r>
            <a:endParaRPr lang="en-US" altLang="zh-CN" sz="1800" b="1" dirty="0">
              <a:latin typeface="Times New Roman" panose="02020603050405020304" pitchFamily="18" charset="0"/>
              <a:cs typeface="Times New Roman" panose="02020603050405020304" pitchFamily="18" charset="0"/>
            </a:endParaRPr>
          </a:p>
        </p:txBody>
      </p:sp>
      <p:pic>
        <p:nvPicPr>
          <p:cNvPr id="29" name="图片 28" descr="图形用户界面, 应用程序, Word&#10;&#10;描述已自动生成">
            <a:extLst>
              <a:ext uri="{FF2B5EF4-FFF2-40B4-BE49-F238E27FC236}">
                <a16:creationId xmlns:a16="http://schemas.microsoft.com/office/drawing/2014/main" id="{316B569D-70AC-E793-9548-81EF6C048429}"/>
              </a:ext>
            </a:extLst>
          </p:cNvPr>
          <p:cNvPicPr>
            <a:picLocks noChangeAspect="1"/>
          </p:cNvPicPr>
          <p:nvPr/>
        </p:nvPicPr>
        <p:blipFill rotWithShape="1">
          <a:blip r:embed="rId2"/>
          <a:srcRect t="15000"/>
          <a:stretch/>
        </p:blipFill>
        <p:spPr>
          <a:xfrm>
            <a:off x="6353934" y="2600325"/>
            <a:ext cx="5593977" cy="2971800"/>
          </a:xfrm>
          <a:prstGeom prst="rect">
            <a:avLst/>
          </a:prstGeom>
        </p:spPr>
      </p:pic>
      <p:pic>
        <p:nvPicPr>
          <p:cNvPr id="31" name="图片 30" descr="图形用户界面&#10;&#10;低可信度描述已自动生成">
            <a:extLst>
              <a:ext uri="{FF2B5EF4-FFF2-40B4-BE49-F238E27FC236}">
                <a16:creationId xmlns:a16="http://schemas.microsoft.com/office/drawing/2014/main" id="{15C5132B-3B34-4010-9BA1-8B88D7E820FE}"/>
              </a:ext>
            </a:extLst>
          </p:cNvPr>
          <p:cNvPicPr>
            <a:picLocks noChangeAspect="1"/>
          </p:cNvPicPr>
          <p:nvPr/>
        </p:nvPicPr>
        <p:blipFill>
          <a:blip r:embed="rId3"/>
          <a:stretch>
            <a:fillRect/>
          </a:stretch>
        </p:blipFill>
        <p:spPr>
          <a:xfrm>
            <a:off x="590032" y="2605184"/>
            <a:ext cx="4933447" cy="2967806"/>
          </a:xfrm>
          <a:prstGeom prst="rect">
            <a:avLst/>
          </a:prstGeom>
        </p:spPr>
      </p:pic>
      <p:sp>
        <p:nvSpPr>
          <p:cNvPr id="13" name="燕尾形 12">
            <a:extLst>
              <a:ext uri="{FF2B5EF4-FFF2-40B4-BE49-F238E27FC236}">
                <a16:creationId xmlns:a16="http://schemas.microsoft.com/office/drawing/2014/main" id="{EC199AC8-CC7A-5252-953B-4E70CF74EF46}"/>
              </a:ext>
            </a:extLst>
          </p:cNvPr>
          <p:cNvSpPr/>
          <p:nvPr/>
        </p:nvSpPr>
        <p:spPr>
          <a:xfrm>
            <a:off x="1853110" y="6518"/>
            <a:ext cx="1962864" cy="187693"/>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bg1"/>
                </a:solidFill>
                <a:latin typeface="Arial" panose="020B0604020202020204" pitchFamily="34" charset="0"/>
                <a:cs typeface="Arial" panose="020B0604020202020204" pitchFamily="34" charset="0"/>
              </a:rPr>
              <a:t>Methods</a:t>
            </a:r>
            <a:endParaRPr kumimoji="1" lang="zh-CN" altLang="en-US" sz="1400" b="1" dirty="0">
              <a:solidFill>
                <a:schemeClr val="bg1"/>
              </a:solidFill>
              <a:latin typeface="Arial" panose="020B0604020202020204" pitchFamily="34" charset="0"/>
              <a:cs typeface="Arial" panose="020B0604020202020204" pitchFamily="34" charset="0"/>
            </a:endParaRPr>
          </a:p>
        </p:txBody>
      </p:sp>
      <p:sp>
        <p:nvSpPr>
          <p:cNvPr id="14" name="燕尾形 13">
            <a:extLst>
              <a:ext uri="{FF2B5EF4-FFF2-40B4-BE49-F238E27FC236}">
                <a16:creationId xmlns:a16="http://schemas.microsoft.com/office/drawing/2014/main" id="{176DE9C8-191C-5492-B64B-628C45D32BCD}"/>
              </a:ext>
            </a:extLst>
          </p:cNvPr>
          <p:cNvSpPr/>
          <p:nvPr/>
        </p:nvSpPr>
        <p:spPr>
          <a:xfrm>
            <a:off x="3947117" y="6518"/>
            <a:ext cx="1962864" cy="187693"/>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bg1"/>
                </a:solidFill>
                <a:latin typeface="Arial" panose="020B0604020202020204" pitchFamily="34" charset="0"/>
                <a:cs typeface="Arial" panose="020B0604020202020204" pitchFamily="34" charset="0"/>
              </a:rPr>
              <a:t>EDA</a:t>
            </a:r>
          </a:p>
        </p:txBody>
      </p:sp>
      <p:sp>
        <p:nvSpPr>
          <p:cNvPr id="15" name="燕尾形 14">
            <a:extLst>
              <a:ext uri="{FF2B5EF4-FFF2-40B4-BE49-F238E27FC236}">
                <a16:creationId xmlns:a16="http://schemas.microsoft.com/office/drawing/2014/main" id="{36DFD4E6-5F00-551D-AE2F-8A7ACE5BBF4C}"/>
              </a:ext>
            </a:extLst>
          </p:cNvPr>
          <p:cNvSpPr/>
          <p:nvPr/>
        </p:nvSpPr>
        <p:spPr>
          <a:xfrm>
            <a:off x="8135131" y="0"/>
            <a:ext cx="1962864" cy="187693"/>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bg1"/>
                </a:solidFill>
                <a:latin typeface="Arial" panose="020B0604020202020204" pitchFamily="34" charset="0"/>
                <a:cs typeface="Arial" panose="020B0604020202020204" pitchFamily="34" charset="0"/>
              </a:rPr>
              <a:t>Cluster</a:t>
            </a:r>
          </a:p>
        </p:txBody>
      </p:sp>
      <p:sp>
        <p:nvSpPr>
          <p:cNvPr id="16" name="五边形 15">
            <a:extLst>
              <a:ext uri="{FF2B5EF4-FFF2-40B4-BE49-F238E27FC236}">
                <a16:creationId xmlns:a16="http://schemas.microsoft.com/office/drawing/2014/main" id="{90529E8D-CD35-C695-61BC-3E2DE4037F26}"/>
              </a:ext>
            </a:extLst>
          </p:cNvPr>
          <p:cNvSpPr/>
          <p:nvPr/>
        </p:nvSpPr>
        <p:spPr>
          <a:xfrm>
            <a:off x="0" y="1"/>
            <a:ext cx="1721967" cy="200726"/>
          </a:xfrm>
          <a:prstGeom prst="homePlate">
            <a:avLst/>
          </a:prstGeom>
          <a:solidFill>
            <a:srgbClr val="F9CE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bg1"/>
                </a:solidFill>
                <a:latin typeface="Arial" panose="020B0604020202020204" pitchFamily="34" charset="0"/>
                <a:cs typeface="Arial" panose="020B0604020202020204" pitchFamily="34" charset="0"/>
              </a:rPr>
              <a:t>Brief Summary</a:t>
            </a:r>
            <a:endParaRPr kumimoji="1" lang="zh-CN" altLang="en-US" sz="1400" b="1" dirty="0">
              <a:solidFill>
                <a:schemeClr val="bg1"/>
              </a:solidFill>
              <a:latin typeface="Arial" panose="020B0604020202020204" pitchFamily="34" charset="0"/>
              <a:cs typeface="Arial" panose="020B0604020202020204" pitchFamily="34" charset="0"/>
            </a:endParaRPr>
          </a:p>
        </p:txBody>
      </p:sp>
      <p:sp>
        <p:nvSpPr>
          <p:cNvPr id="17" name="燕尾形 16">
            <a:extLst>
              <a:ext uri="{FF2B5EF4-FFF2-40B4-BE49-F238E27FC236}">
                <a16:creationId xmlns:a16="http://schemas.microsoft.com/office/drawing/2014/main" id="{5835BF18-8DAD-1E94-B284-2A60401B98B5}"/>
              </a:ext>
            </a:extLst>
          </p:cNvPr>
          <p:cNvSpPr/>
          <p:nvPr/>
        </p:nvSpPr>
        <p:spPr>
          <a:xfrm>
            <a:off x="6041124" y="6518"/>
            <a:ext cx="1962864" cy="187693"/>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bg1"/>
                </a:solidFill>
                <a:latin typeface="Arial" panose="020B0604020202020204" pitchFamily="34" charset="0"/>
                <a:cs typeface="Arial" panose="020B0604020202020204" pitchFamily="34" charset="0"/>
              </a:rPr>
              <a:t>Machine Learning</a:t>
            </a:r>
          </a:p>
        </p:txBody>
      </p:sp>
      <p:sp>
        <p:nvSpPr>
          <p:cNvPr id="18" name="燕尾形 17">
            <a:extLst>
              <a:ext uri="{FF2B5EF4-FFF2-40B4-BE49-F238E27FC236}">
                <a16:creationId xmlns:a16="http://schemas.microsoft.com/office/drawing/2014/main" id="{AAAA1E90-FA5C-2947-3EC5-F0DA34DDD48C}"/>
              </a:ext>
            </a:extLst>
          </p:cNvPr>
          <p:cNvSpPr/>
          <p:nvPr/>
        </p:nvSpPr>
        <p:spPr>
          <a:xfrm>
            <a:off x="10229136" y="6517"/>
            <a:ext cx="1962864" cy="187693"/>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bg1"/>
                </a:solidFill>
                <a:latin typeface="Arial" panose="020B0604020202020204" pitchFamily="34" charset="0"/>
                <a:cs typeface="Arial" panose="020B0604020202020204" pitchFamily="34" charset="0"/>
              </a:rPr>
              <a:t>Improvement</a:t>
            </a:r>
          </a:p>
        </p:txBody>
      </p:sp>
    </p:spTree>
    <p:extLst>
      <p:ext uri="{BB962C8B-B14F-4D97-AF65-F5344CB8AC3E}">
        <p14:creationId xmlns:p14="http://schemas.microsoft.com/office/powerpoint/2010/main" val="1747287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12">
            <a:extLst>
              <a:ext uri="{FF2B5EF4-FFF2-40B4-BE49-F238E27FC236}">
                <a16:creationId xmlns:a16="http://schemas.microsoft.com/office/drawing/2014/main" id="{B158D638-B7B7-0C8B-8A73-AF26CDA67E84}"/>
              </a:ext>
            </a:extLst>
          </p:cNvPr>
          <p:cNvSpPr txBox="1">
            <a:spLocks noChangeArrowheads="1"/>
          </p:cNvSpPr>
          <p:nvPr/>
        </p:nvSpPr>
        <p:spPr bwMode="auto">
          <a:xfrm>
            <a:off x="0" y="312713"/>
            <a:ext cx="647936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2800" b="1" dirty="0">
                <a:latin typeface="Times New Roman" panose="02020603050405020304" pitchFamily="18" charset="0"/>
                <a:cs typeface="Times New Roman" panose="02020603050405020304" pitchFamily="18" charset="0"/>
                <a:sym typeface="+mn-lt"/>
              </a:rPr>
              <a:t>Data source</a:t>
            </a:r>
            <a:endParaRPr lang="zh-CN" altLang="zh-CN" sz="2800" b="1" dirty="0">
              <a:latin typeface="Times New Roman" panose="02020603050405020304" pitchFamily="18" charset="0"/>
              <a:cs typeface="Times New Roman" panose="02020603050405020304" pitchFamily="18" charset="0"/>
              <a:sym typeface="+mn-lt"/>
            </a:endParaRPr>
          </a:p>
        </p:txBody>
      </p:sp>
      <p:sp>
        <p:nvSpPr>
          <p:cNvPr id="10" name="文本框 9">
            <a:extLst>
              <a:ext uri="{FF2B5EF4-FFF2-40B4-BE49-F238E27FC236}">
                <a16:creationId xmlns:a16="http://schemas.microsoft.com/office/drawing/2014/main" id="{09C029C1-7734-B830-74D7-09D5C260C9CE}"/>
              </a:ext>
            </a:extLst>
          </p:cNvPr>
          <p:cNvSpPr txBox="1"/>
          <p:nvPr/>
        </p:nvSpPr>
        <p:spPr>
          <a:xfrm>
            <a:off x="758673" y="2336899"/>
            <a:ext cx="5618573" cy="3693319"/>
          </a:xfrm>
          <a:prstGeom prst="rect">
            <a:avLst/>
          </a:prstGeom>
          <a:noFill/>
        </p:spPr>
        <p:txBody>
          <a:bodyPr wrap="square" rtlCol="0">
            <a:spAutoFit/>
          </a:bodyPr>
          <a:lstStyle>
            <a:defPPr>
              <a:defRPr lang="zh-CN"/>
            </a:defPPr>
            <a:lvl1pPr lvl="0" algn="ctr">
              <a:defRPr kumimoji="1">
                <a:latin typeface="Arial" panose="020B0604020202020204" pitchFamily="34" charset="0"/>
                <a:cs typeface="Arial" panose="020B0604020202020204" pitchFamily="34" charset="0"/>
              </a:defRPr>
            </a:lvl1pPr>
          </a:lstStyle>
          <a:p>
            <a:pPr algn="l"/>
            <a:r>
              <a:rPr lang="en-US" altLang="zh-CN" dirty="0"/>
              <a:t>Government response index: represents the strength of country’s closure, economic support and health investment policy</a:t>
            </a:r>
          </a:p>
          <a:p>
            <a:pPr algn="l"/>
            <a:endParaRPr lang="en-US" altLang="zh-CN" dirty="0"/>
          </a:p>
          <a:p>
            <a:pPr algn="l"/>
            <a:r>
              <a:rPr lang="en-US" altLang="zh-CN" dirty="0"/>
              <a:t>Containment and health index: represents the strength of country’s closure and health investment policy</a:t>
            </a:r>
          </a:p>
          <a:p>
            <a:pPr algn="l"/>
            <a:endParaRPr lang="en-US" altLang="zh-CN" dirty="0"/>
          </a:p>
          <a:p>
            <a:pPr algn="l"/>
            <a:r>
              <a:rPr lang="en-US" altLang="zh-CN" dirty="0"/>
              <a:t>Stringency index: represents the stringency of country’s closure policy</a:t>
            </a:r>
          </a:p>
          <a:p>
            <a:pPr algn="l"/>
            <a:endParaRPr lang="en-US" altLang="zh-CN" dirty="0"/>
          </a:p>
          <a:p>
            <a:pPr algn="l"/>
            <a:r>
              <a:rPr lang="en-US" altLang="zh-CN" dirty="0"/>
              <a:t>Economic support index: represents the strength of country’s economic support policy</a:t>
            </a:r>
          </a:p>
        </p:txBody>
      </p:sp>
      <p:sp>
        <p:nvSpPr>
          <p:cNvPr id="11" name="文本框 10">
            <a:extLst>
              <a:ext uri="{FF2B5EF4-FFF2-40B4-BE49-F238E27FC236}">
                <a16:creationId xmlns:a16="http://schemas.microsoft.com/office/drawing/2014/main" id="{56A2E2B4-711E-F0DB-F1AC-37254DA7BDC5}"/>
              </a:ext>
            </a:extLst>
          </p:cNvPr>
          <p:cNvSpPr txBox="1"/>
          <p:nvPr/>
        </p:nvSpPr>
        <p:spPr>
          <a:xfrm>
            <a:off x="758673" y="1600590"/>
            <a:ext cx="4962022" cy="369332"/>
          </a:xfrm>
          <a:prstGeom prst="rect">
            <a:avLst/>
          </a:prstGeom>
          <a:solidFill>
            <a:srgbClr val="F9CE13"/>
          </a:solidFill>
        </p:spPr>
        <p:style>
          <a:lnRef idx="3">
            <a:schemeClr val="lt1"/>
          </a:lnRef>
          <a:fillRef idx="1">
            <a:schemeClr val="accent3"/>
          </a:fillRef>
          <a:effectRef idx="1">
            <a:schemeClr val="accent3"/>
          </a:effectRef>
          <a:fontRef idx="minor">
            <a:schemeClr val="lt1"/>
          </a:fontRef>
        </p:style>
        <p:txBody>
          <a:bodyPr wrap="square">
            <a:spAutoFit/>
          </a:bodyPr>
          <a:lstStyle/>
          <a:p>
            <a:r>
              <a:rPr lang="en-US" altLang="zh-CN" sz="1800" b="1" dirty="0">
                <a:latin typeface="Times New Roman" panose="02020603050405020304" pitchFamily="18" charset="0"/>
                <a:cs typeface="Times New Roman" panose="02020603050405020304" pitchFamily="18" charset="0"/>
              </a:rPr>
              <a:t>Oxford Covid-19 Government Response Tracker</a:t>
            </a:r>
          </a:p>
        </p:txBody>
      </p:sp>
      <p:sp>
        <p:nvSpPr>
          <p:cNvPr id="14" name="文本框 13">
            <a:extLst>
              <a:ext uri="{FF2B5EF4-FFF2-40B4-BE49-F238E27FC236}">
                <a16:creationId xmlns:a16="http://schemas.microsoft.com/office/drawing/2014/main" id="{6B2880D9-2C90-A3A9-938D-CE2110CC541B}"/>
              </a:ext>
            </a:extLst>
          </p:cNvPr>
          <p:cNvSpPr txBox="1"/>
          <p:nvPr/>
        </p:nvSpPr>
        <p:spPr>
          <a:xfrm>
            <a:off x="8129587" y="1599413"/>
            <a:ext cx="3303740" cy="369332"/>
          </a:xfrm>
          <a:prstGeom prst="rect">
            <a:avLst/>
          </a:prstGeom>
          <a:solidFill>
            <a:srgbClr val="F9CE13"/>
          </a:solidFill>
        </p:spPr>
        <p:style>
          <a:lnRef idx="3">
            <a:schemeClr val="lt1"/>
          </a:lnRef>
          <a:fillRef idx="1">
            <a:schemeClr val="accent3"/>
          </a:fillRef>
          <a:effectRef idx="1">
            <a:schemeClr val="accent3"/>
          </a:effectRef>
          <a:fontRef idx="minor">
            <a:schemeClr val="lt1"/>
          </a:fontRef>
        </p:style>
        <p:txBody>
          <a:bodyPr wrap="square">
            <a:spAutoFit/>
          </a:bodyPr>
          <a:lstStyle/>
          <a:p>
            <a:pPr algn="ctr"/>
            <a:r>
              <a:rPr lang="en-US" altLang="zh-CN" sz="1800" b="1" dirty="0">
                <a:latin typeface="Times New Roman" panose="02020603050405020304" pitchFamily="18" charset="0"/>
                <a:cs typeface="Times New Roman" panose="02020603050405020304" pitchFamily="18" charset="0"/>
              </a:rPr>
              <a:t>World Happiness Report</a:t>
            </a:r>
          </a:p>
        </p:txBody>
      </p:sp>
      <p:sp>
        <p:nvSpPr>
          <p:cNvPr id="6" name="文本框 5">
            <a:extLst>
              <a:ext uri="{FF2B5EF4-FFF2-40B4-BE49-F238E27FC236}">
                <a16:creationId xmlns:a16="http://schemas.microsoft.com/office/drawing/2014/main" id="{4B2303B4-B91F-3813-9903-8419D50C06B3}"/>
              </a:ext>
            </a:extLst>
          </p:cNvPr>
          <p:cNvSpPr txBox="1"/>
          <p:nvPr/>
        </p:nvSpPr>
        <p:spPr>
          <a:xfrm>
            <a:off x="7828831" y="2336899"/>
            <a:ext cx="3905251" cy="3970318"/>
          </a:xfrm>
          <a:prstGeom prst="rect">
            <a:avLst/>
          </a:prstGeom>
          <a:noFill/>
        </p:spPr>
        <p:txBody>
          <a:bodyPr wrap="square" rtlCol="0">
            <a:spAutoFit/>
          </a:bodyPr>
          <a:lstStyle/>
          <a:p>
            <a:pPr lvl="0" algn="ctr"/>
            <a:r>
              <a:rPr kumimoji="1" lang="en-US" altLang="zh-CN" dirty="0">
                <a:latin typeface="Arial" panose="020B0604020202020204" pitchFamily="34" charset="0"/>
                <a:cs typeface="Arial" panose="020B0604020202020204" pitchFamily="34" charset="0"/>
              </a:rPr>
              <a:t>Happiness index</a:t>
            </a:r>
          </a:p>
          <a:p>
            <a:pPr lvl="0" algn="ctr"/>
            <a:endParaRPr kumimoji="1" lang="en-US" altLang="zh-CN" dirty="0">
              <a:latin typeface="Arial" panose="020B0604020202020204" pitchFamily="34" charset="0"/>
              <a:cs typeface="Arial" panose="020B0604020202020204" pitchFamily="34" charset="0"/>
            </a:endParaRPr>
          </a:p>
          <a:p>
            <a:pPr lvl="0" algn="ctr"/>
            <a:r>
              <a:rPr kumimoji="1" lang="en-US" altLang="zh-CN" dirty="0">
                <a:latin typeface="Arial" panose="020B0604020202020204" pitchFamily="34" charset="0"/>
                <a:cs typeface="Arial" panose="020B0604020202020204" pitchFamily="34" charset="0"/>
              </a:rPr>
              <a:t>Log GDP per capita</a:t>
            </a:r>
          </a:p>
          <a:p>
            <a:pPr lvl="0" algn="ctr"/>
            <a:endParaRPr kumimoji="1" lang="en-US" altLang="zh-CN" dirty="0">
              <a:latin typeface="Arial" panose="020B0604020202020204" pitchFamily="34" charset="0"/>
              <a:cs typeface="Arial" panose="020B0604020202020204" pitchFamily="34" charset="0"/>
            </a:endParaRPr>
          </a:p>
          <a:p>
            <a:pPr lvl="0" algn="ctr"/>
            <a:r>
              <a:rPr kumimoji="1" lang="en-US" altLang="zh-CN" dirty="0">
                <a:latin typeface="Arial" panose="020B0604020202020204" pitchFamily="34" charset="0"/>
                <a:cs typeface="Arial" panose="020B0604020202020204" pitchFamily="34" charset="0"/>
              </a:rPr>
              <a:t>Social support Index</a:t>
            </a:r>
          </a:p>
          <a:p>
            <a:pPr lvl="0" algn="ctr"/>
            <a:endParaRPr kumimoji="1" lang="en-US" altLang="zh-CN" dirty="0">
              <a:latin typeface="Arial" panose="020B0604020202020204" pitchFamily="34" charset="0"/>
              <a:cs typeface="Arial" panose="020B0604020202020204" pitchFamily="34" charset="0"/>
            </a:endParaRPr>
          </a:p>
          <a:p>
            <a:pPr lvl="0" algn="ctr"/>
            <a:r>
              <a:rPr kumimoji="1" lang="en-US" altLang="zh-CN" dirty="0">
                <a:latin typeface="Arial" panose="020B0604020202020204" pitchFamily="34" charset="0"/>
                <a:cs typeface="Arial" panose="020B0604020202020204" pitchFamily="34" charset="0"/>
              </a:rPr>
              <a:t>Healthy life expectancy by years</a:t>
            </a:r>
          </a:p>
          <a:p>
            <a:pPr lvl="0" algn="ctr"/>
            <a:endParaRPr kumimoji="1" lang="en-US" altLang="zh-CN" dirty="0">
              <a:latin typeface="Arial" panose="020B0604020202020204" pitchFamily="34" charset="0"/>
              <a:cs typeface="Arial" panose="020B0604020202020204" pitchFamily="34" charset="0"/>
            </a:endParaRPr>
          </a:p>
          <a:p>
            <a:pPr lvl="0" algn="ctr"/>
            <a:r>
              <a:rPr kumimoji="1" lang="en-US" altLang="zh-CN" dirty="0">
                <a:latin typeface="Arial" panose="020B0604020202020204" pitchFamily="34" charset="0"/>
                <a:cs typeface="Arial" panose="020B0604020202020204" pitchFamily="34" charset="0"/>
              </a:rPr>
              <a:t>Freedom Index</a:t>
            </a:r>
          </a:p>
          <a:p>
            <a:pPr lvl="0" algn="ctr"/>
            <a:r>
              <a:rPr kumimoji="1" lang="en-US" altLang="zh-CN" dirty="0">
                <a:latin typeface="Arial" panose="020B0604020202020204" pitchFamily="34" charset="0"/>
                <a:cs typeface="Arial" panose="020B0604020202020204" pitchFamily="34" charset="0"/>
              </a:rPr>
              <a:t>(freedom to make life choice)</a:t>
            </a:r>
          </a:p>
          <a:p>
            <a:pPr lvl="0" algn="ctr"/>
            <a:endParaRPr kumimoji="1" lang="en-US" altLang="zh-CN" dirty="0">
              <a:latin typeface="Arial" panose="020B0604020202020204" pitchFamily="34" charset="0"/>
              <a:cs typeface="Arial" panose="020B0604020202020204" pitchFamily="34" charset="0"/>
            </a:endParaRPr>
          </a:p>
          <a:p>
            <a:pPr lvl="0" algn="ctr"/>
            <a:r>
              <a:rPr kumimoji="1" lang="en-US" altLang="zh-CN" dirty="0">
                <a:latin typeface="Arial" panose="020B0604020202020204" pitchFamily="34" charset="0"/>
                <a:cs typeface="Arial" panose="020B0604020202020204" pitchFamily="34" charset="0"/>
              </a:rPr>
              <a:t>Generosity</a:t>
            </a:r>
          </a:p>
          <a:p>
            <a:pPr lvl="0" algn="ctr"/>
            <a:endParaRPr kumimoji="1" lang="en-US" altLang="zh-CN" dirty="0">
              <a:latin typeface="Arial" panose="020B0604020202020204" pitchFamily="34" charset="0"/>
              <a:cs typeface="Arial" panose="020B0604020202020204" pitchFamily="34" charset="0"/>
            </a:endParaRPr>
          </a:p>
          <a:p>
            <a:pPr lvl="0" algn="ctr"/>
            <a:r>
              <a:rPr kumimoji="1" lang="en-US" altLang="zh-CN" dirty="0">
                <a:latin typeface="Arial" panose="020B0604020202020204" pitchFamily="34" charset="0"/>
                <a:cs typeface="Arial" panose="020B0604020202020204" pitchFamily="34" charset="0"/>
              </a:rPr>
              <a:t>Perception of corruption</a:t>
            </a:r>
            <a:endParaRPr kumimoji="1" lang="zh-CN" altLang="en-US" dirty="0">
              <a:latin typeface="Arial" panose="020B0604020202020204" pitchFamily="34" charset="0"/>
              <a:cs typeface="Arial" panose="020B0604020202020204" pitchFamily="34" charset="0"/>
            </a:endParaRPr>
          </a:p>
        </p:txBody>
      </p:sp>
      <p:sp>
        <p:nvSpPr>
          <p:cNvPr id="16" name="燕尾形 15">
            <a:extLst>
              <a:ext uri="{FF2B5EF4-FFF2-40B4-BE49-F238E27FC236}">
                <a16:creationId xmlns:a16="http://schemas.microsoft.com/office/drawing/2014/main" id="{64CBFFFC-6759-9D51-2240-814347027BC7}"/>
              </a:ext>
            </a:extLst>
          </p:cNvPr>
          <p:cNvSpPr/>
          <p:nvPr/>
        </p:nvSpPr>
        <p:spPr>
          <a:xfrm>
            <a:off x="1853110" y="6518"/>
            <a:ext cx="1962864" cy="187693"/>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bg1"/>
                </a:solidFill>
                <a:latin typeface="Arial" panose="020B0604020202020204" pitchFamily="34" charset="0"/>
                <a:cs typeface="Arial" panose="020B0604020202020204" pitchFamily="34" charset="0"/>
              </a:rPr>
              <a:t>Methods</a:t>
            </a:r>
            <a:endParaRPr kumimoji="1" lang="zh-CN" altLang="en-US" sz="1400" b="1" dirty="0">
              <a:solidFill>
                <a:schemeClr val="bg1"/>
              </a:solidFill>
              <a:latin typeface="Arial" panose="020B0604020202020204" pitchFamily="34" charset="0"/>
              <a:cs typeface="Arial" panose="020B0604020202020204" pitchFamily="34" charset="0"/>
            </a:endParaRPr>
          </a:p>
        </p:txBody>
      </p:sp>
      <p:sp>
        <p:nvSpPr>
          <p:cNvPr id="17" name="燕尾形 16">
            <a:extLst>
              <a:ext uri="{FF2B5EF4-FFF2-40B4-BE49-F238E27FC236}">
                <a16:creationId xmlns:a16="http://schemas.microsoft.com/office/drawing/2014/main" id="{9DC65A81-BE9D-6B26-6858-4E7872DBB864}"/>
              </a:ext>
            </a:extLst>
          </p:cNvPr>
          <p:cNvSpPr/>
          <p:nvPr/>
        </p:nvSpPr>
        <p:spPr>
          <a:xfrm>
            <a:off x="3947117" y="6518"/>
            <a:ext cx="1962864" cy="187693"/>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bg1"/>
                </a:solidFill>
                <a:latin typeface="Arial" panose="020B0604020202020204" pitchFamily="34" charset="0"/>
                <a:cs typeface="Arial" panose="020B0604020202020204" pitchFamily="34" charset="0"/>
              </a:rPr>
              <a:t>EDA</a:t>
            </a:r>
          </a:p>
        </p:txBody>
      </p:sp>
      <p:sp>
        <p:nvSpPr>
          <p:cNvPr id="18" name="燕尾形 17">
            <a:extLst>
              <a:ext uri="{FF2B5EF4-FFF2-40B4-BE49-F238E27FC236}">
                <a16:creationId xmlns:a16="http://schemas.microsoft.com/office/drawing/2014/main" id="{F129A7BF-667B-D932-EC5E-96EBF727D149}"/>
              </a:ext>
            </a:extLst>
          </p:cNvPr>
          <p:cNvSpPr/>
          <p:nvPr/>
        </p:nvSpPr>
        <p:spPr>
          <a:xfrm>
            <a:off x="8135131" y="0"/>
            <a:ext cx="1962864" cy="187693"/>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bg1"/>
                </a:solidFill>
                <a:latin typeface="Arial" panose="020B0604020202020204" pitchFamily="34" charset="0"/>
                <a:cs typeface="Arial" panose="020B0604020202020204" pitchFamily="34" charset="0"/>
              </a:rPr>
              <a:t>Cluster</a:t>
            </a:r>
          </a:p>
        </p:txBody>
      </p:sp>
      <p:sp>
        <p:nvSpPr>
          <p:cNvPr id="19" name="五边形 18">
            <a:extLst>
              <a:ext uri="{FF2B5EF4-FFF2-40B4-BE49-F238E27FC236}">
                <a16:creationId xmlns:a16="http://schemas.microsoft.com/office/drawing/2014/main" id="{0F3AB70E-9571-8703-CB44-54B2FF0227D1}"/>
              </a:ext>
            </a:extLst>
          </p:cNvPr>
          <p:cNvSpPr/>
          <p:nvPr/>
        </p:nvSpPr>
        <p:spPr>
          <a:xfrm>
            <a:off x="0" y="1"/>
            <a:ext cx="1721967" cy="200726"/>
          </a:xfrm>
          <a:prstGeom prst="homePlate">
            <a:avLst/>
          </a:prstGeom>
          <a:solidFill>
            <a:srgbClr val="F9CE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bg1"/>
                </a:solidFill>
                <a:latin typeface="Arial" panose="020B0604020202020204" pitchFamily="34" charset="0"/>
                <a:cs typeface="Arial" panose="020B0604020202020204" pitchFamily="34" charset="0"/>
              </a:rPr>
              <a:t>Brief Summary</a:t>
            </a:r>
            <a:endParaRPr kumimoji="1" lang="zh-CN" altLang="en-US" sz="1400" b="1" dirty="0">
              <a:solidFill>
                <a:schemeClr val="bg1"/>
              </a:solidFill>
              <a:latin typeface="Arial" panose="020B0604020202020204" pitchFamily="34" charset="0"/>
              <a:cs typeface="Arial" panose="020B0604020202020204" pitchFamily="34" charset="0"/>
            </a:endParaRPr>
          </a:p>
        </p:txBody>
      </p:sp>
      <p:sp>
        <p:nvSpPr>
          <p:cNvPr id="20" name="燕尾形 19">
            <a:extLst>
              <a:ext uri="{FF2B5EF4-FFF2-40B4-BE49-F238E27FC236}">
                <a16:creationId xmlns:a16="http://schemas.microsoft.com/office/drawing/2014/main" id="{8C2AAB73-19C0-3A0C-4064-F3FF09D227CF}"/>
              </a:ext>
            </a:extLst>
          </p:cNvPr>
          <p:cNvSpPr/>
          <p:nvPr/>
        </p:nvSpPr>
        <p:spPr>
          <a:xfrm>
            <a:off x="6041124" y="6518"/>
            <a:ext cx="1962864" cy="187693"/>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bg1"/>
                </a:solidFill>
                <a:latin typeface="Arial" panose="020B0604020202020204" pitchFamily="34" charset="0"/>
                <a:cs typeface="Arial" panose="020B0604020202020204" pitchFamily="34" charset="0"/>
              </a:rPr>
              <a:t>Machine Learning</a:t>
            </a:r>
          </a:p>
        </p:txBody>
      </p:sp>
      <p:sp>
        <p:nvSpPr>
          <p:cNvPr id="21" name="燕尾形 20">
            <a:extLst>
              <a:ext uri="{FF2B5EF4-FFF2-40B4-BE49-F238E27FC236}">
                <a16:creationId xmlns:a16="http://schemas.microsoft.com/office/drawing/2014/main" id="{8E4855EB-8505-8A02-98E6-7F036A9F5221}"/>
              </a:ext>
            </a:extLst>
          </p:cNvPr>
          <p:cNvSpPr/>
          <p:nvPr/>
        </p:nvSpPr>
        <p:spPr>
          <a:xfrm>
            <a:off x="10229136" y="6517"/>
            <a:ext cx="1962864" cy="187693"/>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bg1"/>
                </a:solidFill>
                <a:latin typeface="Arial" panose="020B0604020202020204" pitchFamily="34" charset="0"/>
                <a:cs typeface="Arial" panose="020B0604020202020204" pitchFamily="34" charset="0"/>
              </a:rPr>
              <a:t>Improvement</a:t>
            </a:r>
          </a:p>
        </p:txBody>
      </p:sp>
    </p:spTree>
    <p:extLst>
      <p:ext uri="{BB962C8B-B14F-4D97-AF65-F5344CB8AC3E}">
        <p14:creationId xmlns:p14="http://schemas.microsoft.com/office/powerpoint/2010/main" val="2616435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12">
            <a:extLst>
              <a:ext uri="{FF2B5EF4-FFF2-40B4-BE49-F238E27FC236}">
                <a16:creationId xmlns:a16="http://schemas.microsoft.com/office/drawing/2014/main" id="{B158D638-B7B7-0C8B-8A73-AF26CDA67E84}"/>
              </a:ext>
            </a:extLst>
          </p:cNvPr>
          <p:cNvSpPr txBox="1">
            <a:spLocks noChangeArrowheads="1"/>
          </p:cNvSpPr>
          <p:nvPr/>
        </p:nvSpPr>
        <p:spPr bwMode="auto">
          <a:xfrm>
            <a:off x="0" y="312713"/>
            <a:ext cx="647936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2800" b="1" dirty="0">
                <a:latin typeface="Times New Roman" panose="02020603050405020304" pitchFamily="18" charset="0"/>
                <a:cs typeface="Times New Roman" panose="02020603050405020304" pitchFamily="18" charset="0"/>
                <a:sym typeface="+mn-lt"/>
              </a:rPr>
              <a:t>Methods</a:t>
            </a:r>
            <a:endParaRPr lang="zh-CN" altLang="zh-CN" sz="2800" b="1" dirty="0">
              <a:latin typeface="Times New Roman" panose="02020603050405020304" pitchFamily="18" charset="0"/>
              <a:cs typeface="Times New Roman" panose="02020603050405020304" pitchFamily="18" charset="0"/>
              <a:sym typeface="+mn-lt"/>
            </a:endParaRPr>
          </a:p>
        </p:txBody>
      </p:sp>
      <p:sp>
        <p:nvSpPr>
          <p:cNvPr id="7" name="文本框 6">
            <a:extLst>
              <a:ext uri="{FF2B5EF4-FFF2-40B4-BE49-F238E27FC236}">
                <a16:creationId xmlns:a16="http://schemas.microsoft.com/office/drawing/2014/main" id="{5BAEEC2D-3812-6103-9C1E-EBF420581FEA}"/>
              </a:ext>
            </a:extLst>
          </p:cNvPr>
          <p:cNvSpPr txBox="1"/>
          <p:nvPr/>
        </p:nvSpPr>
        <p:spPr>
          <a:xfrm>
            <a:off x="1346124" y="2943615"/>
            <a:ext cx="2070252" cy="369332"/>
          </a:xfrm>
          <a:prstGeom prst="rect">
            <a:avLst/>
          </a:prstGeom>
          <a:solidFill>
            <a:srgbClr val="F9CE13"/>
          </a:solidFill>
        </p:spPr>
        <p:style>
          <a:lnRef idx="3">
            <a:schemeClr val="lt1"/>
          </a:lnRef>
          <a:fillRef idx="1">
            <a:schemeClr val="accent3"/>
          </a:fillRef>
          <a:effectRef idx="1">
            <a:schemeClr val="accent3"/>
          </a:effectRef>
          <a:fontRef idx="minor">
            <a:schemeClr val="lt1"/>
          </a:fontRef>
        </p:style>
        <p:txBody>
          <a:bodyPr wrap="square">
            <a:spAutoFit/>
          </a:bodyPr>
          <a:lstStyle/>
          <a:p>
            <a:r>
              <a:rPr lang="en-US" altLang="zh-CN" b="1" dirty="0">
                <a:latin typeface="Times New Roman" panose="02020603050405020304" pitchFamily="18" charset="0"/>
                <a:cs typeface="Times New Roman" panose="02020603050405020304" pitchFamily="18" charset="0"/>
              </a:rPr>
              <a:t>Machine Learning</a:t>
            </a:r>
            <a:endParaRPr lang="en-US" altLang="zh-CN" sz="1800" b="1"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D25C31C6-7FE1-53CF-2237-0B3195AF27EB}"/>
              </a:ext>
            </a:extLst>
          </p:cNvPr>
          <p:cNvSpPr txBox="1"/>
          <p:nvPr/>
        </p:nvSpPr>
        <p:spPr>
          <a:xfrm>
            <a:off x="1153411" y="3651349"/>
            <a:ext cx="2455678" cy="369332"/>
          </a:xfrm>
          <a:prstGeom prst="rect">
            <a:avLst/>
          </a:prstGeom>
          <a:noFill/>
        </p:spPr>
        <p:txBody>
          <a:bodyPr wrap="square" rtlCol="0">
            <a:spAutoFit/>
          </a:bodyPr>
          <a:lstStyle>
            <a:defPPr>
              <a:defRPr lang="zh-CN"/>
            </a:defPPr>
            <a:lvl1pPr lvl="0" algn="ctr">
              <a:defRPr kumimoji="1">
                <a:latin typeface="Arial" panose="020B0604020202020204" pitchFamily="34" charset="0"/>
                <a:cs typeface="Arial" panose="020B0604020202020204" pitchFamily="34" charset="0"/>
              </a:defRPr>
            </a:lvl1pPr>
          </a:lstStyle>
          <a:p>
            <a:pPr algn="l"/>
            <a:r>
              <a:rPr lang="en-US" altLang="zh-CN" dirty="0"/>
              <a:t>Lasso + Random Tree</a:t>
            </a:r>
          </a:p>
        </p:txBody>
      </p:sp>
      <p:sp>
        <p:nvSpPr>
          <p:cNvPr id="12" name="文本框 11">
            <a:extLst>
              <a:ext uri="{FF2B5EF4-FFF2-40B4-BE49-F238E27FC236}">
                <a16:creationId xmlns:a16="http://schemas.microsoft.com/office/drawing/2014/main" id="{C9F0A65B-3AC8-5EAF-FC09-45CE9431431B}"/>
              </a:ext>
            </a:extLst>
          </p:cNvPr>
          <p:cNvSpPr txBox="1"/>
          <p:nvPr/>
        </p:nvSpPr>
        <p:spPr>
          <a:xfrm>
            <a:off x="4807731" y="2943615"/>
            <a:ext cx="2343150" cy="369332"/>
          </a:xfrm>
          <a:prstGeom prst="rect">
            <a:avLst/>
          </a:prstGeom>
          <a:solidFill>
            <a:srgbClr val="F9CE13"/>
          </a:solidFill>
        </p:spPr>
        <p:style>
          <a:lnRef idx="3">
            <a:schemeClr val="lt1"/>
          </a:lnRef>
          <a:fillRef idx="1">
            <a:schemeClr val="accent3"/>
          </a:fillRef>
          <a:effectRef idx="1">
            <a:schemeClr val="accent3"/>
          </a:effectRef>
          <a:fontRef idx="minor">
            <a:schemeClr val="lt1"/>
          </a:fontRef>
        </p:style>
        <p:txBody>
          <a:bodyPr wrap="square">
            <a:spAutoFit/>
          </a:bodyPr>
          <a:lstStyle/>
          <a:p>
            <a:pPr algn="ctr"/>
            <a:r>
              <a:rPr lang="en-US" altLang="zh-CN" sz="1800" b="1" dirty="0">
                <a:latin typeface="Times New Roman" panose="02020603050405020304" pitchFamily="18" charset="0"/>
                <a:cs typeface="Times New Roman" panose="02020603050405020304" pitchFamily="18" charset="0"/>
              </a:rPr>
              <a:t>Geospatial Analysis</a:t>
            </a:r>
          </a:p>
        </p:txBody>
      </p:sp>
      <p:sp>
        <p:nvSpPr>
          <p:cNvPr id="13" name="文本框 12">
            <a:extLst>
              <a:ext uri="{FF2B5EF4-FFF2-40B4-BE49-F238E27FC236}">
                <a16:creationId xmlns:a16="http://schemas.microsoft.com/office/drawing/2014/main" id="{54187F7C-C5FC-9C0A-E80A-954F843E25DF}"/>
              </a:ext>
            </a:extLst>
          </p:cNvPr>
          <p:cNvSpPr txBox="1"/>
          <p:nvPr/>
        </p:nvSpPr>
        <p:spPr>
          <a:xfrm>
            <a:off x="8542236" y="2943615"/>
            <a:ext cx="2343150" cy="369332"/>
          </a:xfrm>
          <a:prstGeom prst="rect">
            <a:avLst/>
          </a:prstGeom>
          <a:solidFill>
            <a:srgbClr val="F9CE13"/>
          </a:solidFill>
        </p:spPr>
        <p:style>
          <a:lnRef idx="3">
            <a:schemeClr val="lt1"/>
          </a:lnRef>
          <a:fillRef idx="1">
            <a:schemeClr val="accent3"/>
          </a:fillRef>
          <a:effectRef idx="1">
            <a:schemeClr val="accent3"/>
          </a:effectRef>
          <a:fontRef idx="minor">
            <a:schemeClr val="lt1"/>
          </a:fontRef>
        </p:style>
        <p:txBody>
          <a:bodyPr wrap="square">
            <a:spAutoFit/>
          </a:bodyPr>
          <a:lstStyle/>
          <a:p>
            <a:pPr algn="ctr"/>
            <a:r>
              <a:rPr lang="en-US" altLang="zh-CN" sz="1800" b="1" dirty="0">
                <a:latin typeface="Times New Roman" panose="02020603050405020304" pitchFamily="18" charset="0"/>
                <a:cs typeface="Times New Roman" panose="02020603050405020304" pitchFamily="18" charset="0"/>
              </a:rPr>
              <a:t>Cluster Analysis</a:t>
            </a:r>
          </a:p>
        </p:txBody>
      </p:sp>
      <p:sp>
        <p:nvSpPr>
          <p:cNvPr id="2" name="十字形 1">
            <a:extLst>
              <a:ext uri="{FF2B5EF4-FFF2-40B4-BE49-F238E27FC236}">
                <a16:creationId xmlns:a16="http://schemas.microsoft.com/office/drawing/2014/main" id="{914337B7-AC53-8A20-A5A1-165CEA191FDE}"/>
              </a:ext>
            </a:extLst>
          </p:cNvPr>
          <p:cNvSpPr/>
          <p:nvPr/>
        </p:nvSpPr>
        <p:spPr>
          <a:xfrm>
            <a:off x="3872673" y="2927744"/>
            <a:ext cx="415457" cy="393104"/>
          </a:xfrm>
          <a:prstGeom prst="plus">
            <a:avLst>
              <a:gd name="adj" fmla="val 38684"/>
            </a:avLst>
          </a:prstGeom>
          <a:solidFill>
            <a:srgbClr val="F9CE13"/>
          </a:solidFill>
          <a:ln>
            <a:solidFill>
              <a:srgbClr val="F9CE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十字形 14">
            <a:extLst>
              <a:ext uri="{FF2B5EF4-FFF2-40B4-BE49-F238E27FC236}">
                <a16:creationId xmlns:a16="http://schemas.microsoft.com/office/drawing/2014/main" id="{C4243228-C5A5-546D-39A6-01A9D4E13FF0}"/>
              </a:ext>
            </a:extLst>
          </p:cNvPr>
          <p:cNvSpPr/>
          <p:nvPr/>
        </p:nvSpPr>
        <p:spPr>
          <a:xfrm>
            <a:off x="7638830" y="2927744"/>
            <a:ext cx="415457" cy="393104"/>
          </a:xfrm>
          <a:prstGeom prst="plus">
            <a:avLst>
              <a:gd name="adj" fmla="val 38684"/>
            </a:avLst>
          </a:prstGeom>
          <a:solidFill>
            <a:srgbClr val="F9CE13"/>
          </a:solidFill>
          <a:ln>
            <a:solidFill>
              <a:srgbClr val="F9CE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燕尾形 17">
            <a:extLst>
              <a:ext uri="{FF2B5EF4-FFF2-40B4-BE49-F238E27FC236}">
                <a16:creationId xmlns:a16="http://schemas.microsoft.com/office/drawing/2014/main" id="{5423AFE7-1346-17A7-A953-F610AB91F281}"/>
              </a:ext>
            </a:extLst>
          </p:cNvPr>
          <p:cNvSpPr/>
          <p:nvPr/>
        </p:nvSpPr>
        <p:spPr>
          <a:xfrm>
            <a:off x="1853110" y="6518"/>
            <a:ext cx="1962864" cy="187693"/>
          </a:xfrm>
          <a:prstGeom prst="chevron">
            <a:avLst/>
          </a:prstGeom>
          <a:solidFill>
            <a:srgbClr val="F9CE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a:solidFill>
                  <a:schemeClr val="bg1"/>
                </a:solidFill>
                <a:latin typeface="Arial" panose="020B0604020202020204" pitchFamily="34" charset="0"/>
                <a:cs typeface="Arial" panose="020B0604020202020204" pitchFamily="34" charset="0"/>
              </a:rPr>
              <a:t>Method</a:t>
            </a:r>
            <a:r>
              <a:rPr kumimoji="1" lang="en-US" altLang="zh-CN" sz="1400" b="1" dirty="0">
                <a:solidFill>
                  <a:schemeClr val="bg1"/>
                </a:solidFill>
                <a:latin typeface="Arial" panose="020B0604020202020204" pitchFamily="34" charset="0"/>
                <a:cs typeface="Arial" panose="020B0604020202020204" pitchFamily="34" charset="0"/>
              </a:rPr>
              <a:t>s</a:t>
            </a:r>
            <a:endParaRPr kumimoji="1" lang="zh-CN" altLang="en-US" sz="1400" b="1" dirty="0">
              <a:solidFill>
                <a:schemeClr val="bg1"/>
              </a:solidFill>
              <a:latin typeface="Arial" panose="020B0604020202020204" pitchFamily="34" charset="0"/>
              <a:cs typeface="Arial" panose="020B0604020202020204" pitchFamily="34" charset="0"/>
            </a:endParaRPr>
          </a:p>
        </p:txBody>
      </p:sp>
      <p:sp>
        <p:nvSpPr>
          <p:cNvPr id="19" name="燕尾形 18">
            <a:extLst>
              <a:ext uri="{FF2B5EF4-FFF2-40B4-BE49-F238E27FC236}">
                <a16:creationId xmlns:a16="http://schemas.microsoft.com/office/drawing/2014/main" id="{362BF94E-D214-8A87-FD9E-5C6E8FFF8018}"/>
              </a:ext>
            </a:extLst>
          </p:cNvPr>
          <p:cNvSpPr/>
          <p:nvPr/>
        </p:nvSpPr>
        <p:spPr>
          <a:xfrm>
            <a:off x="3947117" y="6518"/>
            <a:ext cx="1962864" cy="187693"/>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bg1"/>
                </a:solidFill>
                <a:latin typeface="Arial" panose="020B0604020202020204" pitchFamily="34" charset="0"/>
                <a:cs typeface="Arial" panose="020B0604020202020204" pitchFamily="34" charset="0"/>
              </a:rPr>
              <a:t>EDA</a:t>
            </a:r>
          </a:p>
        </p:txBody>
      </p:sp>
      <p:sp>
        <p:nvSpPr>
          <p:cNvPr id="20" name="燕尾形 19">
            <a:extLst>
              <a:ext uri="{FF2B5EF4-FFF2-40B4-BE49-F238E27FC236}">
                <a16:creationId xmlns:a16="http://schemas.microsoft.com/office/drawing/2014/main" id="{3260384B-ED53-3C1E-0078-AAA78CAF2224}"/>
              </a:ext>
            </a:extLst>
          </p:cNvPr>
          <p:cNvSpPr/>
          <p:nvPr/>
        </p:nvSpPr>
        <p:spPr>
          <a:xfrm>
            <a:off x="8135131" y="0"/>
            <a:ext cx="1962864" cy="187693"/>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bg1"/>
                </a:solidFill>
                <a:latin typeface="Arial" panose="020B0604020202020204" pitchFamily="34" charset="0"/>
                <a:cs typeface="Arial" panose="020B0604020202020204" pitchFamily="34" charset="0"/>
              </a:rPr>
              <a:t>Cluster</a:t>
            </a:r>
          </a:p>
        </p:txBody>
      </p:sp>
      <p:sp>
        <p:nvSpPr>
          <p:cNvPr id="21" name="五边形 20">
            <a:extLst>
              <a:ext uri="{FF2B5EF4-FFF2-40B4-BE49-F238E27FC236}">
                <a16:creationId xmlns:a16="http://schemas.microsoft.com/office/drawing/2014/main" id="{A55E82EC-3718-6689-0364-22AE5B3BC1D4}"/>
              </a:ext>
            </a:extLst>
          </p:cNvPr>
          <p:cNvSpPr/>
          <p:nvPr/>
        </p:nvSpPr>
        <p:spPr>
          <a:xfrm>
            <a:off x="0" y="1"/>
            <a:ext cx="1721967" cy="200726"/>
          </a:xfrm>
          <a:prstGeom prst="homePlat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bg1"/>
                </a:solidFill>
                <a:latin typeface="Arial" panose="020B0604020202020204" pitchFamily="34" charset="0"/>
                <a:cs typeface="Arial" panose="020B0604020202020204" pitchFamily="34" charset="0"/>
              </a:rPr>
              <a:t>Brief Summary</a:t>
            </a:r>
            <a:endParaRPr kumimoji="1" lang="zh-CN" altLang="en-US" sz="1400" b="1" dirty="0">
              <a:solidFill>
                <a:schemeClr val="bg1"/>
              </a:solidFill>
              <a:latin typeface="Arial" panose="020B0604020202020204" pitchFamily="34" charset="0"/>
              <a:cs typeface="Arial" panose="020B0604020202020204" pitchFamily="34" charset="0"/>
            </a:endParaRPr>
          </a:p>
        </p:txBody>
      </p:sp>
      <p:sp>
        <p:nvSpPr>
          <p:cNvPr id="22" name="燕尾形 21">
            <a:extLst>
              <a:ext uri="{FF2B5EF4-FFF2-40B4-BE49-F238E27FC236}">
                <a16:creationId xmlns:a16="http://schemas.microsoft.com/office/drawing/2014/main" id="{B4B7BDF3-F01F-B2B6-2DD9-09D89001DA9E}"/>
              </a:ext>
            </a:extLst>
          </p:cNvPr>
          <p:cNvSpPr/>
          <p:nvPr/>
        </p:nvSpPr>
        <p:spPr>
          <a:xfrm>
            <a:off x="6041124" y="6518"/>
            <a:ext cx="1962864" cy="187693"/>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bg1"/>
                </a:solidFill>
                <a:latin typeface="Arial" panose="020B0604020202020204" pitchFamily="34" charset="0"/>
                <a:cs typeface="Arial" panose="020B0604020202020204" pitchFamily="34" charset="0"/>
              </a:rPr>
              <a:t>Machine Learning</a:t>
            </a:r>
          </a:p>
        </p:txBody>
      </p:sp>
      <p:sp>
        <p:nvSpPr>
          <p:cNvPr id="23" name="燕尾形 22">
            <a:extLst>
              <a:ext uri="{FF2B5EF4-FFF2-40B4-BE49-F238E27FC236}">
                <a16:creationId xmlns:a16="http://schemas.microsoft.com/office/drawing/2014/main" id="{8EE88671-AB6C-351C-EE6A-634DE12A1E05}"/>
              </a:ext>
            </a:extLst>
          </p:cNvPr>
          <p:cNvSpPr/>
          <p:nvPr/>
        </p:nvSpPr>
        <p:spPr>
          <a:xfrm>
            <a:off x="10229136" y="6517"/>
            <a:ext cx="1962864" cy="187693"/>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bg1"/>
                </a:solidFill>
                <a:latin typeface="Arial" panose="020B0604020202020204" pitchFamily="34" charset="0"/>
                <a:cs typeface="Arial" panose="020B0604020202020204" pitchFamily="34" charset="0"/>
              </a:rPr>
              <a:t>Improvement</a:t>
            </a:r>
          </a:p>
        </p:txBody>
      </p:sp>
    </p:spTree>
    <p:extLst>
      <p:ext uri="{BB962C8B-B14F-4D97-AF65-F5344CB8AC3E}">
        <p14:creationId xmlns:p14="http://schemas.microsoft.com/office/powerpoint/2010/main" val="132803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12">
            <a:extLst>
              <a:ext uri="{FF2B5EF4-FFF2-40B4-BE49-F238E27FC236}">
                <a16:creationId xmlns:a16="http://schemas.microsoft.com/office/drawing/2014/main" id="{B158D638-B7B7-0C8B-8A73-AF26CDA67E84}"/>
              </a:ext>
            </a:extLst>
          </p:cNvPr>
          <p:cNvSpPr txBox="1">
            <a:spLocks noChangeArrowheads="1"/>
          </p:cNvSpPr>
          <p:nvPr/>
        </p:nvSpPr>
        <p:spPr bwMode="auto">
          <a:xfrm>
            <a:off x="0" y="312713"/>
            <a:ext cx="647936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2800" b="1" dirty="0">
                <a:latin typeface="Times New Roman" panose="02020603050405020304" pitchFamily="18" charset="0"/>
                <a:cs typeface="Times New Roman" panose="02020603050405020304" pitchFamily="18" charset="0"/>
                <a:sym typeface="+mn-lt"/>
              </a:rPr>
              <a:t>Exploratory Data Analysis</a:t>
            </a:r>
            <a:endParaRPr lang="zh-CN" altLang="zh-CN" sz="2800" b="1" dirty="0">
              <a:latin typeface="Times New Roman" panose="02020603050405020304" pitchFamily="18" charset="0"/>
              <a:cs typeface="Times New Roman" panose="02020603050405020304" pitchFamily="18" charset="0"/>
              <a:sym typeface="+mn-lt"/>
            </a:endParaRPr>
          </a:p>
        </p:txBody>
      </p:sp>
      <p:pic>
        <p:nvPicPr>
          <p:cNvPr id="4" name="图片 3" descr="地图&#10;&#10;描述已自动生成">
            <a:extLst>
              <a:ext uri="{FF2B5EF4-FFF2-40B4-BE49-F238E27FC236}">
                <a16:creationId xmlns:a16="http://schemas.microsoft.com/office/drawing/2014/main" id="{0C4E9949-0DC8-AD10-4E79-E616DCEB66EC}"/>
              </a:ext>
            </a:extLst>
          </p:cNvPr>
          <p:cNvPicPr>
            <a:picLocks noChangeAspect="1"/>
          </p:cNvPicPr>
          <p:nvPr/>
        </p:nvPicPr>
        <p:blipFill>
          <a:blip r:embed="rId3"/>
          <a:stretch>
            <a:fillRect/>
          </a:stretch>
        </p:blipFill>
        <p:spPr>
          <a:xfrm>
            <a:off x="618594" y="1957784"/>
            <a:ext cx="6045832" cy="2942432"/>
          </a:xfrm>
          <a:prstGeom prst="rect">
            <a:avLst/>
          </a:prstGeom>
        </p:spPr>
      </p:pic>
      <p:pic>
        <p:nvPicPr>
          <p:cNvPr id="6" name="图片 5" descr="图表&#10;&#10;描述已自动生成">
            <a:extLst>
              <a:ext uri="{FF2B5EF4-FFF2-40B4-BE49-F238E27FC236}">
                <a16:creationId xmlns:a16="http://schemas.microsoft.com/office/drawing/2014/main" id="{2B30373C-4EBC-DFB9-BCD3-B8D90F62818B}"/>
              </a:ext>
            </a:extLst>
          </p:cNvPr>
          <p:cNvPicPr>
            <a:picLocks noChangeAspect="1"/>
          </p:cNvPicPr>
          <p:nvPr/>
        </p:nvPicPr>
        <p:blipFill>
          <a:blip r:embed="rId4"/>
          <a:stretch>
            <a:fillRect/>
          </a:stretch>
        </p:blipFill>
        <p:spPr>
          <a:xfrm>
            <a:off x="7973786" y="1957784"/>
            <a:ext cx="3441836" cy="2942432"/>
          </a:xfrm>
          <a:prstGeom prst="rect">
            <a:avLst/>
          </a:prstGeom>
        </p:spPr>
      </p:pic>
      <p:sp>
        <p:nvSpPr>
          <p:cNvPr id="12" name="燕尾形 11">
            <a:extLst>
              <a:ext uri="{FF2B5EF4-FFF2-40B4-BE49-F238E27FC236}">
                <a16:creationId xmlns:a16="http://schemas.microsoft.com/office/drawing/2014/main" id="{DB8CC8AA-9038-D27A-8AD4-59C5681228D4}"/>
              </a:ext>
            </a:extLst>
          </p:cNvPr>
          <p:cNvSpPr/>
          <p:nvPr/>
        </p:nvSpPr>
        <p:spPr>
          <a:xfrm>
            <a:off x="1853110" y="6518"/>
            <a:ext cx="1962864" cy="187693"/>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bg1"/>
                </a:solidFill>
                <a:latin typeface="Arial" panose="020B0604020202020204" pitchFamily="34" charset="0"/>
                <a:cs typeface="Arial" panose="020B0604020202020204" pitchFamily="34" charset="0"/>
              </a:rPr>
              <a:t>Methods</a:t>
            </a:r>
            <a:endParaRPr kumimoji="1" lang="zh-CN" altLang="en-US" sz="1400" b="1" dirty="0">
              <a:solidFill>
                <a:schemeClr val="bg1"/>
              </a:solidFill>
              <a:latin typeface="Arial" panose="020B0604020202020204" pitchFamily="34" charset="0"/>
              <a:cs typeface="Arial" panose="020B0604020202020204" pitchFamily="34" charset="0"/>
            </a:endParaRPr>
          </a:p>
        </p:txBody>
      </p:sp>
      <p:sp>
        <p:nvSpPr>
          <p:cNvPr id="13" name="燕尾形 12">
            <a:extLst>
              <a:ext uri="{FF2B5EF4-FFF2-40B4-BE49-F238E27FC236}">
                <a16:creationId xmlns:a16="http://schemas.microsoft.com/office/drawing/2014/main" id="{C9A04B25-21F8-66AE-63DD-110B8C477ECA}"/>
              </a:ext>
            </a:extLst>
          </p:cNvPr>
          <p:cNvSpPr/>
          <p:nvPr/>
        </p:nvSpPr>
        <p:spPr>
          <a:xfrm>
            <a:off x="3947117" y="6518"/>
            <a:ext cx="1962864" cy="187693"/>
          </a:xfrm>
          <a:prstGeom prst="chevron">
            <a:avLst/>
          </a:prstGeom>
          <a:solidFill>
            <a:srgbClr val="F9CE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a:solidFill>
                  <a:schemeClr val="bg1"/>
                </a:solidFill>
                <a:latin typeface="Arial" panose="020B0604020202020204" pitchFamily="34" charset="0"/>
                <a:cs typeface="Arial" panose="020B0604020202020204" pitchFamily="34" charset="0"/>
              </a:rPr>
              <a:t>EDA</a:t>
            </a:r>
            <a:endParaRPr kumimoji="1" lang="en-US" altLang="zh-CN" sz="1400" b="1" dirty="0">
              <a:solidFill>
                <a:schemeClr val="bg1"/>
              </a:solidFill>
              <a:latin typeface="Arial" panose="020B0604020202020204" pitchFamily="34" charset="0"/>
              <a:cs typeface="Arial" panose="020B0604020202020204" pitchFamily="34" charset="0"/>
            </a:endParaRPr>
          </a:p>
        </p:txBody>
      </p:sp>
      <p:sp>
        <p:nvSpPr>
          <p:cNvPr id="14" name="燕尾形 13">
            <a:extLst>
              <a:ext uri="{FF2B5EF4-FFF2-40B4-BE49-F238E27FC236}">
                <a16:creationId xmlns:a16="http://schemas.microsoft.com/office/drawing/2014/main" id="{AC631F29-10A6-942A-50E9-FB4E82BAE4BD}"/>
              </a:ext>
            </a:extLst>
          </p:cNvPr>
          <p:cNvSpPr/>
          <p:nvPr/>
        </p:nvSpPr>
        <p:spPr>
          <a:xfrm>
            <a:off x="8135131" y="0"/>
            <a:ext cx="1962864" cy="187693"/>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bg1"/>
                </a:solidFill>
                <a:latin typeface="Arial" panose="020B0604020202020204" pitchFamily="34" charset="0"/>
                <a:cs typeface="Arial" panose="020B0604020202020204" pitchFamily="34" charset="0"/>
              </a:rPr>
              <a:t>Cluster</a:t>
            </a:r>
          </a:p>
        </p:txBody>
      </p:sp>
      <p:sp>
        <p:nvSpPr>
          <p:cNvPr id="15" name="五边形 14">
            <a:extLst>
              <a:ext uri="{FF2B5EF4-FFF2-40B4-BE49-F238E27FC236}">
                <a16:creationId xmlns:a16="http://schemas.microsoft.com/office/drawing/2014/main" id="{65A247DC-F100-F8C3-E1E3-1D339331C7E1}"/>
              </a:ext>
            </a:extLst>
          </p:cNvPr>
          <p:cNvSpPr/>
          <p:nvPr/>
        </p:nvSpPr>
        <p:spPr>
          <a:xfrm>
            <a:off x="0" y="1"/>
            <a:ext cx="1721967" cy="200726"/>
          </a:xfrm>
          <a:prstGeom prst="homePlat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bg1"/>
                </a:solidFill>
                <a:latin typeface="Arial" panose="020B0604020202020204" pitchFamily="34" charset="0"/>
                <a:cs typeface="Arial" panose="020B0604020202020204" pitchFamily="34" charset="0"/>
              </a:rPr>
              <a:t>Brief Summary</a:t>
            </a:r>
            <a:endParaRPr kumimoji="1" lang="zh-CN" altLang="en-US" sz="1400" b="1" dirty="0">
              <a:solidFill>
                <a:schemeClr val="bg1"/>
              </a:solidFill>
              <a:latin typeface="Arial" panose="020B0604020202020204" pitchFamily="34" charset="0"/>
              <a:cs typeface="Arial" panose="020B0604020202020204" pitchFamily="34" charset="0"/>
            </a:endParaRPr>
          </a:p>
        </p:txBody>
      </p:sp>
      <p:sp>
        <p:nvSpPr>
          <p:cNvPr id="16" name="燕尾形 15">
            <a:extLst>
              <a:ext uri="{FF2B5EF4-FFF2-40B4-BE49-F238E27FC236}">
                <a16:creationId xmlns:a16="http://schemas.microsoft.com/office/drawing/2014/main" id="{6C82AE04-19D7-FB41-7002-62E6DE653455}"/>
              </a:ext>
            </a:extLst>
          </p:cNvPr>
          <p:cNvSpPr/>
          <p:nvPr/>
        </p:nvSpPr>
        <p:spPr>
          <a:xfrm>
            <a:off x="6041124" y="6518"/>
            <a:ext cx="1962864" cy="187693"/>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bg1"/>
                </a:solidFill>
                <a:latin typeface="Arial" panose="020B0604020202020204" pitchFamily="34" charset="0"/>
                <a:cs typeface="Arial" panose="020B0604020202020204" pitchFamily="34" charset="0"/>
              </a:rPr>
              <a:t>Machine Learning</a:t>
            </a:r>
          </a:p>
        </p:txBody>
      </p:sp>
      <p:sp>
        <p:nvSpPr>
          <p:cNvPr id="17" name="燕尾形 16">
            <a:extLst>
              <a:ext uri="{FF2B5EF4-FFF2-40B4-BE49-F238E27FC236}">
                <a16:creationId xmlns:a16="http://schemas.microsoft.com/office/drawing/2014/main" id="{5A769CF1-83E9-D918-7B13-3DF832E0480A}"/>
              </a:ext>
            </a:extLst>
          </p:cNvPr>
          <p:cNvSpPr/>
          <p:nvPr/>
        </p:nvSpPr>
        <p:spPr>
          <a:xfrm>
            <a:off x="10229136" y="6517"/>
            <a:ext cx="1962864" cy="187693"/>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bg1"/>
                </a:solidFill>
                <a:latin typeface="Arial" panose="020B0604020202020204" pitchFamily="34" charset="0"/>
                <a:cs typeface="Arial" panose="020B0604020202020204" pitchFamily="34" charset="0"/>
              </a:rPr>
              <a:t>Improvement</a:t>
            </a:r>
          </a:p>
        </p:txBody>
      </p:sp>
    </p:spTree>
    <p:extLst>
      <p:ext uri="{BB962C8B-B14F-4D97-AF65-F5344CB8AC3E}">
        <p14:creationId xmlns:p14="http://schemas.microsoft.com/office/powerpoint/2010/main" val="949526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12">
            <a:extLst>
              <a:ext uri="{FF2B5EF4-FFF2-40B4-BE49-F238E27FC236}">
                <a16:creationId xmlns:a16="http://schemas.microsoft.com/office/drawing/2014/main" id="{B158D638-B7B7-0C8B-8A73-AF26CDA67E84}"/>
              </a:ext>
            </a:extLst>
          </p:cNvPr>
          <p:cNvSpPr txBox="1">
            <a:spLocks noChangeArrowheads="1"/>
          </p:cNvSpPr>
          <p:nvPr/>
        </p:nvSpPr>
        <p:spPr bwMode="auto">
          <a:xfrm>
            <a:off x="0" y="312713"/>
            <a:ext cx="647936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2800" b="1" dirty="0">
                <a:latin typeface="Times New Roman" panose="02020603050405020304" pitchFamily="18" charset="0"/>
                <a:cs typeface="Times New Roman" panose="02020603050405020304" pitchFamily="18" charset="0"/>
                <a:sym typeface="+mn-lt"/>
              </a:rPr>
              <a:t>Machine Learning</a:t>
            </a:r>
            <a:endParaRPr lang="zh-CN" altLang="zh-CN" sz="2800" b="1" dirty="0">
              <a:latin typeface="Times New Roman" panose="02020603050405020304" pitchFamily="18" charset="0"/>
              <a:cs typeface="Times New Roman" panose="02020603050405020304" pitchFamily="18" charset="0"/>
              <a:sym typeface="+mn-lt"/>
            </a:endParaRPr>
          </a:p>
        </p:txBody>
      </p:sp>
      <p:sp>
        <p:nvSpPr>
          <p:cNvPr id="10" name="文本框 9">
            <a:extLst>
              <a:ext uri="{FF2B5EF4-FFF2-40B4-BE49-F238E27FC236}">
                <a16:creationId xmlns:a16="http://schemas.microsoft.com/office/drawing/2014/main" id="{823806C9-A466-11A6-03B1-E38FF5F8BE8F}"/>
              </a:ext>
            </a:extLst>
          </p:cNvPr>
          <p:cNvSpPr txBox="1"/>
          <p:nvPr/>
        </p:nvSpPr>
        <p:spPr>
          <a:xfrm>
            <a:off x="124202" y="1424641"/>
            <a:ext cx="2070252" cy="461665"/>
          </a:xfrm>
          <a:prstGeom prst="rect">
            <a:avLst/>
          </a:prstGeom>
          <a:solidFill>
            <a:srgbClr val="F9CE13"/>
          </a:solidFill>
        </p:spPr>
        <p:style>
          <a:lnRef idx="3">
            <a:schemeClr val="lt1"/>
          </a:lnRef>
          <a:fillRef idx="1">
            <a:schemeClr val="accent3"/>
          </a:fillRef>
          <a:effectRef idx="1">
            <a:schemeClr val="accent3"/>
          </a:effectRef>
          <a:fontRef idx="minor">
            <a:schemeClr val="lt1"/>
          </a:fontRef>
        </p:style>
        <p:txBody>
          <a:bodyPr wrap="square">
            <a:spAutoFit/>
          </a:bodyPr>
          <a:lstStyle/>
          <a:p>
            <a:pPr algn="ctr"/>
            <a:r>
              <a:rPr lang="en-US" altLang="zh-CN" sz="2400" b="1" dirty="0">
                <a:latin typeface="Times New Roman" panose="02020603050405020304" pitchFamily="18" charset="0"/>
                <a:cs typeface="Times New Roman" panose="02020603050405020304" pitchFamily="18" charset="0"/>
              </a:rPr>
              <a:t>Lasso</a:t>
            </a:r>
          </a:p>
        </p:txBody>
      </p:sp>
      <p:sp>
        <p:nvSpPr>
          <p:cNvPr id="11" name="文本框 10">
            <a:extLst>
              <a:ext uri="{FF2B5EF4-FFF2-40B4-BE49-F238E27FC236}">
                <a16:creationId xmlns:a16="http://schemas.microsoft.com/office/drawing/2014/main" id="{EF10FDDB-8A0B-FE20-80FA-25D5903F4990}"/>
              </a:ext>
            </a:extLst>
          </p:cNvPr>
          <p:cNvSpPr txBox="1"/>
          <p:nvPr/>
        </p:nvSpPr>
        <p:spPr>
          <a:xfrm>
            <a:off x="124202" y="4489510"/>
            <a:ext cx="2070252" cy="461665"/>
          </a:xfrm>
          <a:prstGeom prst="rect">
            <a:avLst/>
          </a:prstGeom>
          <a:solidFill>
            <a:srgbClr val="F9CE13"/>
          </a:solidFill>
        </p:spPr>
        <p:style>
          <a:lnRef idx="3">
            <a:schemeClr val="lt1"/>
          </a:lnRef>
          <a:fillRef idx="1">
            <a:schemeClr val="accent3"/>
          </a:fillRef>
          <a:effectRef idx="1">
            <a:schemeClr val="accent3"/>
          </a:effectRef>
          <a:fontRef idx="minor">
            <a:schemeClr val="lt1"/>
          </a:fontRef>
        </p:style>
        <p:txBody>
          <a:bodyPr wrap="square">
            <a:spAutoFit/>
          </a:bodyPr>
          <a:lstStyle/>
          <a:p>
            <a:pPr algn="ctr"/>
            <a:r>
              <a:rPr lang="en-US" altLang="zh-CN" sz="2400" b="1" dirty="0">
                <a:latin typeface="Times New Roman" panose="02020603050405020304" pitchFamily="18" charset="0"/>
                <a:cs typeface="Times New Roman" panose="02020603050405020304" pitchFamily="18" charset="0"/>
              </a:rPr>
              <a:t>Random Tree</a:t>
            </a:r>
          </a:p>
        </p:txBody>
      </p:sp>
      <p:sp>
        <p:nvSpPr>
          <p:cNvPr id="16" name="右大括号 15">
            <a:extLst>
              <a:ext uri="{FF2B5EF4-FFF2-40B4-BE49-F238E27FC236}">
                <a16:creationId xmlns:a16="http://schemas.microsoft.com/office/drawing/2014/main" id="{AE233F70-A90B-ACEC-57AD-85C9E0843382}"/>
              </a:ext>
            </a:extLst>
          </p:cNvPr>
          <p:cNvSpPr/>
          <p:nvPr/>
        </p:nvSpPr>
        <p:spPr>
          <a:xfrm>
            <a:off x="2265729" y="1633358"/>
            <a:ext cx="410816" cy="3085803"/>
          </a:xfrm>
          <a:prstGeom prst="rightBrace">
            <a:avLst>
              <a:gd name="adj1" fmla="val 8333"/>
              <a:gd name="adj2" fmla="val 49066"/>
            </a:avLst>
          </a:prstGeom>
          <a:ln w="28575">
            <a:solidFill>
              <a:srgbClr val="F9CE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8DB93B09-121F-3BDD-8D4F-C712AA958E3F}"/>
              </a:ext>
            </a:extLst>
          </p:cNvPr>
          <p:cNvSpPr txBox="1"/>
          <p:nvPr/>
        </p:nvSpPr>
        <p:spPr>
          <a:xfrm>
            <a:off x="2761881" y="2781411"/>
            <a:ext cx="2070252" cy="646331"/>
          </a:xfrm>
          <a:prstGeom prst="rect">
            <a:avLst/>
          </a:prstGeom>
          <a:solidFill>
            <a:srgbClr val="F9CE13"/>
          </a:solidFill>
        </p:spPr>
        <p:style>
          <a:lnRef idx="3">
            <a:schemeClr val="lt1"/>
          </a:lnRef>
          <a:fillRef idx="1">
            <a:schemeClr val="accent3"/>
          </a:fillRef>
          <a:effectRef idx="1">
            <a:schemeClr val="accent3"/>
          </a:effectRef>
          <a:fontRef idx="minor">
            <a:schemeClr val="lt1"/>
          </a:fontRef>
        </p:style>
        <p:txBody>
          <a:bodyPr wrap="square">
            <a:spAutoFit/>
          </a:bodyPr>
          <a:lstStyle/>
          <a:p>
            <a:pPr algn="ctr"/>
            <a:r>
              <a:rPr lang="en-US" altLang="zh-CN" b="1" dirty="0">
                <a:latin typeface="Times New Roman" panose="02020603050405020304" pitchFamily="18" charset="0"/>
                <a:cs typeface="Times New Roman" panose="02020603050405020304" pitchFamily="18" charset="0"/>
              </a:rPr>
              <a:t>Fit Resamples in the training set</a:t>
            </a:r>
          </a:p>
        </p:txBody>
      </p:sp>
      <p:sp>
        <p:nvSpPr>
          <p:cNvPr id="4" name="文本框 3">
            <a:extLst>
              <a:ext uri="{FF2B5EF4-FFF2-40B4-BE49-F238E27FC236}">
                <a16:creationId xmlns:a16="http://schemas.microsoft.com/office/drawing/2014/main" id="{A00899F8-9AA1-B9A0-75E8-5FDA66AE8768}"/>
              </a:ext>
            </a:extLst>
          </p:cNvPr>
          <p:cNvSpPr txBox="1"/>
          <p:nvPr/>
        </p:nvSpPr>
        <p:spPr>
          <a:xfrm>
            <a:off x="2761881" y="3611165"/>
            <a:ext cx="2070252" cy="646331"/>
          </a:xfrm>
          <a:prstGeom prst="rect">
            <a:avLst/>
          </a:prstGeom>
          <a:noFill/>
        </p:spPr>
        <p:txBody>
          <a:bodyPr wrap="square" rtlCol="0">
            <a:spAutoFit/>
          </a:bodyPr>
          <a:lstStyle/>
          <a:p>
            <a:pPr algn="ctr"/>
            <a:r>
              <a:rPr kumimoji="1" lang="en-US" altLang="zh-CN" dirty="0">
                <a:latin typeface="Arial" panose="020B0604020202020204" pitchFamily="34" charset="0"/>
                <a:cs typeface="Arial" panose="020B0604020202020204" pitchFamily="34" charset="0"/>
              </a:rPr>
              <a:t>To choose the best parameters</a:t>
            </a:r>
            <a:endParaRPr kumimoji="1" lang="zh-CN" altLang="en-US" dirty="0">
              <a:latin typeface="Arial" panose="020B0604020202020204" pitchFamily="34" charset="0"/>
              <a:cs typeface="Arial" panose="020B0604020202020204" pitchFamily="34" charset="0"/>
            </a:endParaRPr>
          </a:p>
        </p:txBody>
      </p:sp>
      <p:sp>
        <p:nvSpPr>
          <p:cNvPr id="5" name="右箭头 4">
            <a:extLst>
              <a:ext uri="{FF2B5EF4-FFF2-40B4-BE49-F238E27FC236}">
                <a16:creationId xmlns:a16="http://schemas.microsoft.com/office/drawing/2014/main" id="{312AA70E-D92C-FF27-439D-B43294F73BB1}"/>
              </a:ext>
            </a:extLst>
          </p:cNvPr>
          <p:cNvSpPr/>
          <p:nvPr/>
        </p:nvSpPr>
        <p:spPr>
          <a:xfrm>
            <a:off x="4909692" y="2873746"/>
            <a:ext cx="661661" cy="461665"/>
          </a:xfrm>
          <a:prstGeom prst="rightArrow">
            <a:avLst/>
          </a:prstGeom>
          <a:solidFill>
            <a:srgbClr val="F9CE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21736CCA-BACC-73CC-8596-8EFC16F2CC41}"/>
              </a:ext>
            </a:extLst>
          </p:cNvPr>
          <p:cNvSpPr txBox="1"/>
          <p:nvPr/>
        </p:nvSpPr>
        <p:spPr>
          <a:xfrm>
            <a:off x="5648912" y="2873745"/>
            <a:ext cx="2070252" cy="400110"/>
          </a:xfrm>
          <a:prstGeom prst="rect">
            <a:avLst/>
          </a:prstGeom>
          <a:solidFill>
            <a:srgbClr val="F9CE13"/>
          </a:solidFill>
        </p:spPr>
        <p:style>
          <a:lnRef idx="3">
            <a:schemeClr val="lt1"/>
          </a:lnRef>
          <a:fillRef idx="1">
            <a:schemeClr val="accent3"/>
          </a:fillRef>
          <a:effectRef idx="1">
            <a:schemeClr val="accent3"/>
          </a:effectRef>
          <a:fontRef idx="minor">
            <a:schemeClr val="lt1"/>
          </a:fontRef>
        </p:style>
        <p:txBody>
          <a:bodyPr wrap="square">
            <a:spAutoFit/>
          </a:bodyPr>
          <a:lstStyle/>
          <a:p>
            <a:pPr algn="ctr"/>
            <a:r>
              <a:rPr lang="en-US" altLang="zh-CN" sz="2000" b="1" dirty="0">
                <a:latin typeface="Times New Roman" panose="02020603050405020304" pitchFamily="18" charset="0"/>
                <a:cs typeface="Times New Roman" panose="02020603050405020304" pitchFamily="18" charset="0"/>
              </a:rPr>
              <a:t>Fit the test set</a:t>
            </a:r>
          </a:p>
        </p:txBody>
      </p:sp>
      <p:sp>
        <p:nvSpPr>
          <p:cNvPr id="20" name="文本框 19">
            <a:extLst>
              <a:ext uri="{FF2B5EF4-FFF2-40B4-BE49-F238E27FC236}">
                <a16:creationId xmlns:a16="http://schemas.microsoft.com/office/drawing/2014/main" id="{0A39EB29-01A6-E36A-33FE-30E4ACFED15F}"/>
              </a:ext>
            </a:extLst>
          </p:cNvPr>
          <p:cNvSpPr txBox="1"/>
          <p:nvPr/>
        </p:nvSpPr>
        <p:spPr>
          <a:xfrm>
            <a:off x="5381459" y="3393057"/>
            <a:ext cx="2605158" cy="923330"/>
          </a:xfrm>
          <a:prstGeom prst="rect">
            <a:avLst/>
          </a:prstGeom>
          <a:noFill/>
        </p:spPr>
        <p:txBody>
          <a:bodyPr wrap="square" rtlCol="0">
            <a:spAutoFit/>
          </a:bodyPr>
          <a:lstStyle/>
          <a:p>
            <a:pPr algn="ctr"/>
            <a:r>
              <a:rPr kumimoji="1" lang="en-US" altLang="zh-CN" dirty="0">
                <a:latin typeface="Arial" panose="020B0604020202020204" pitchFamily="34" charset="0"/>
                <a:cs typeface="Arial" panose="020B0604020202020204" pitchFamily="34" charset="0"/>
              </a:rPr>
              <a:t>To choose the best model between Lasso and Random Tree</a:t>
            </a:r>
            <a:endParaRPr kumimoji="1" lang="zh-CN" altLang="en-US" dirty="0">
              <a:latin typeface="Arial" panose="020B0604020202020204" pitchFamily="34" charset="0"/>
              <a:cs typeface="Arial" panose="020B0604020202020204" pitchFamily="34" charset="0"/>
            </a:endParaRPr>
          </a:p>
        </p:txBody>
      </p:sp>
      <p:sp>
        <p:nvSpPr>
          <p:cNvPr id="21" name="文本框 20">
            <a:extLst>
              <a:ext uri="{FF2B5EF4-FFF2-40B4-BE49-F238E27FC236}">
                <a16:creationId xmlns:a16="http://schemas.microsoft.com/office/drawing/2014/main" id="{5E18D6E6-6CA1-757F-F61A-8774531D6FF1}"/>
              </a:ext>
            </a:extLst>
          </p:cNvPr>
          <p:cNvSpPr txBox="1"/>
          <p:nvPr/>
        </p:nvSpPr>
        <p:spPr>
          <a:xfrm>
            <a:off x="5648912" y="1633358"/>
            <a:ext cx="2070252" cy="338554"/>
          </a:xfrm>
          <a:prstGeom prst="rect">
            <a:avLst/>
          </a:prstGeom>
          <a:solidFill>
            <a:srgbClr val="F9CE13"/>
          </a:solidFill>
        </p:spPr>
        <p:style>
          <a:lnRef idx="3">
            <a:schemeClr val="lt1"/>
          </a:lnRef>
          <a:fillRef idx="1">
            <a:schemeClr val="accent3"/>
          </a:fillRef>
          <a:effectRef idx="1">
            <a:schemeClr val="accent3"/>
          </a:effectRef>
          <a:fontRef idx="minor">
            <a:schemeClr val="lt1"/>
          </a:fontRef>
        </p:style>
        <p:txBody>
          <a:bodyPr wrap="square">
            <a:spAutoFit/>
          </a:bodyPr>
          <a:lstStyle/>
          <a:p>
            <a:pPr algn="ctr"/>
            <a:r>
              <a:rPr lang="en-US" altLang="zh-CN" sz="1600" b="1" dirty="0">
                <a:latin typeface="Times New Roman" panose="02020603050405020304" pitchFamily="18" charset="0"/>
                <a:cs typeface="Times New Roman" panose="02020603050405020304" pitchFamily="18" charset="0"/>
              </a:rPr>
              <a:t>RMSE: 0.5864738</a:t>
            </a:r>
          </a:p>
        </p:txBody>
      </p:sp>
      <p:sp>
        <p:nvSpPr>
          <p:cNvPr id="22" name="文本框 21">
            <a:extLst>
              <a:ext uri="{FF2B5EF4-FFF2-40B4-BE49-F238E27FC236}">
                <a16:creationId xmlns:a16="http://schemas.microsoft.com/office/drawing/2014/main" id="{F8163526-56FE-C72B-F658-B54146591CB0}"/>
              </a:ext>
            </a:extLst>
          </p:cNvPr>
          <p:cNvSpPr txBox="1"/>
          <p:nvPr/>
        </p:nvSpPr>
        <p:spPr>
          <a:xfrm>
            <a:off x="5710170" y="4488328"/>
            <a:ext cx="2070252" cy="338554"/>
          </a:xfrm>
          <a:prstGeom prst="rect">
            <a:avLst/>
          </a:prstGeom>
          <a:solidFill>
            <a:srgbClr val="F9CE13"/>
          </a:solidFill>
        </p:spPr>
        <p:style>
          <a:lnRef idx="3">
            <a:schemeClr val="lt1"/>
          </a:lnRef>
          <a:fillRef idx="1">
            <a:schemeClr val="accent3"/>
          </a:fillRef>
          <a:effectRef idx="1">
            <a:schemeClr val="accent3"/>
          </a:effectRef>
          <a:fontRef idx="minor">
            <a:schemeClr val="lt1"/>
          </a:fontRef>
        </p:style>
        <p:txBody>
          <a:bodyPr wrap="square">
            <a:spAutoFit/>
          </a:bodyPr>
          <a:lstStyle>
            <a:defPPr>
              <a:defRPr lang="zh-CN"/>
            </a:defPPr>
            <a:lvl1pPr algn="ctr">
              <a:defRPr sz="1600" b="1">
                <a:latin typeface="Times New Roman" panose="02020603050405020304" pitchFamily="18" charset="0"/>
                <a:cs typeface="Times New Roman" panose="02020603050405020304" pitchFamily="18" charset="0"/>
              </a:defRPr>
            </a:lvl1pPr>
          </a:lstStyle>
          <a:p>
            <a:r>
              <a:rPr lang="en-US" altLang="zh-CN" dirty="0"/>
              <a:t>RMSE</a:t>
            </a:r>
            <a:r>
              <a:rPr lang="en-US" altLang="zh-CN"/>
              <a:t>: 0.5234866</a:t>
            </a:r>
            <a:endParaRPr lang="en-US" altLang="zh-CN" dirty="0"/>
          </a:p>
        </p:txBody>
      </p:sp>
      <p:sp>
        <p:nvSpPr>
          <p:cNvPr id="23" name="Rectangle 1">
            <a:extLst>
              <a:ext uri="{FF2B5EF4-FFF2-40B4-BE49-F238E27FC236}">
                <a16:creationId xmlns:a16="http://schemas.microsoft.com/office/drawing/2014/main" id="{9CCF4A54-A938-4087-0567-233C3E2B781B}"/>
              </a:ext>
            </a:extLst>
          </p:cNvPr>
          <p:cNvSpPr>
            <a:spLocks noChangeArrowheads="1"/>
          </p:cNvSpPr>
          <p:nvPr/>
        </p:nvSpPr>
        <p:spPr bwMode="auto">
          <a:xfrm>
            <a:off x="5184775" y="30686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5" name="Rectangle 2">
            <a:extLst>
              <a:ext uri="{FF2B5EF4-FFF2-40B4-BE49-F238E27FC236}">
                <a16:creationId xmlns:a16="http://schemas.microsoft.com/office/drawing/2014/main" id="{18D19C7C-80DB-C8F7-D447-E8264DAA8E35}"/>
              </a:ext>
            </a:extLst>
          </p:cNvPr>
          <p:cNvSpPr>
            <a:spLocks noChangeArrowheads="1"/>
          </p:cNvSpPr>
          <p:nvPr/>
        </p:nvSpPr>
        <p:spPr bwMode="auto">
          <a:xfrm>
            <a:off x="5184775" y="30686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7" name="Rectangle 3">
            <a:extLst>
              <a:ext uri="{FF2B5EF4-FFF2-40B4-BE49-F238E27FC236}">
                <a16:creationId xmlns:a16="http://schemas.microsoft.com/office/drawing/2014/main" id="{3BBA8253-7D3A-F929-0457-CD36A80852CC}"/>
              </a:ext>
            </a:extLst>
          </p:cNvPr>
          <p:cNvSpPr>
            <a:spLocks noChangeArrowheads="1"/>
          </p:cNvSpPr>
          <p:nvPr/>
        </p:nvSpPr>
        <p:spPr bwMode="auto">
          <a:xfrm>
            <a:off x="5184775" y="30686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2" name="右箭头 31">
            <a:extLst>
              <a:ext uri="{FF2B5EF4-FFF2-40B4-BE49-F238E27FC236}">
                <a16:creationId xmlns:a16="http://schemas.microsoft.com/office/drawing/2014/main" id="{4EF040E3-FEAA-ABE1-F1F8-3309F1E77B05}"/>
              </a:ext>
            </a:extLst>
          </p:cNvPr>
          <p:cNvSpPr/>
          <p:nvPr/>
        </p:nvSpPr>
        <p:spPr>
          <a:xfrm>
            <a:off x="7777793" y="2844170"/>
            <a:ext cx="661661" cy="461665"/>
          </a:xfrm>
          <a:prstGeom prst="rightArrow">
            <a:avLst/>
          </a:prstGeom>
          <a:solidFill>
            <a:srgbClr val="F9CE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文本框 32">
            <a:extLst>
              <a:ext uri="{FF2B5EF4-FFF2-40B4-BE49-F238E27FC236}">
                <a16:creationId xmlns:a16="http://schemas.microsoft.com/office/drawing/2014/main" id="{626DC167-D76E-E170-721E-F068CF52B896}"/>
              </a:ext>
            </a:extLst>
          </p:cNvPr>
          <p:cNvSpPr txBox="1"/>
          <p:nvPr/>
        </p:nvSpPr>
        <p:spPr>
          <a:xfrm>
            <a:off x="8540645" y="2658301"/>
            <a:ext cx="1346425" cy="830997"/>
          </a:xfrm>
          <a:prstGeom prst="rect">
            <a:avLst/>
          </a:prstGeom>
          <a:solidFill>
            <a:srgbClr val="F9CE13"/>
          </a:solidFill>
        </p:spPr>
        <p:style>
          <a:lnRef idx="3">
            <a:schemeClr val="lt1"/>
          </a:lnRef>
          <a:fillRef idx="1">
            <a:schemeClr val="accent3"/>
          </a:fillRef>
          <a:effectRef idx="1">
            <a:schemeClr val="accent3"/>
          </a:effectRef>
          <a:fontRef idx="minor">
            <a:schemeClr val="lt1"/>
          </a:fontRef>
        </p:style>
        <p:txBody>
          <a:bodyPr wrap="square">
            <a:spAutoFit/>
          </a:bodyPr>
          <a:lstStyle/>
          <a:p>
            <a:pPr algn="ctr"/>
            <a:r>
              <a:rPr lang="en-US" altLang="zh-CN" sz="2400" b="1" dirty="0">
                <a:latin typeface="Times New Roman" panose="02020603050405020304" pitchFamily="18" charset="0"/>
                <a:cs typeface="Times New Roman" panose="02020603050405020304" pitchFamily="18" charset="0"/>
              </a:rPr>
              <a:t>Random Tree</a:t>
            </a:r>
          </a:p>
        </p:txBody>
      </p:sp>
      <p:sp>
        <p:nvSpPr>
          <p:cNvPr id="18" name="文本框 17">
            <a:extLst>
              <a:ext uri="{FF2B5EF4-FFF2-40B4-BE49-F238E27FC236}">
                <a16:creationId xmlns:a16="http://schemas.microsoft.com/office/drawing/2014/main" id="{11691186-043A-6F86-D8A2-EF79C3378F9D}"/>
              </a:ext>
            </a:extLst>
          </p:cNvPr>
          <p:cNvSpPr txBox="1"/>
          <p:nvPr/>
        </p:nvSpPr>
        <p:spPr>
          <a:xfrm>
            <a:off x="124202" y="5735279"/>
            <a:ext cx="9710854" cy="830997"/>
          </a:xfrm>
          <a:prstGeom prst="rect">
            <a:avLst/>
          </a:prstGeom>
          <a:solidFill>
            <a:schemeClr val="accent5">
              <a:lumMod val="40000"/>
              <a:lumOff val="60000"/>
            </a:schemeClr>
          </a:solidFill>
        </p:spPr>
        <p:style>
          <a:lnRef idx="3">
            <a:schemeClr val="lt1"/>
          </a:lnRef>
          <a:fillRef idx="1">
            <a:schemeClr val="accent3"/>
          </a:fillRef>
          <a:effectRef idx="1">
            <a:schemeClr val="accent3"/>
          </a:effectRef>
          <a:fontRef idx="minor">
            <a:schemeClr val="lt1"/>
          </a:fontRef>
        </p:style>
        <p:txBody>
          <a:bodyPr wrap="square">
            <a:spAutoFit/>
          </a:bodyPr>
          <a:lstStyle/>
          <a:p>
            <a:pPr algn="ctr"/>
            <a:r>
              <a:rPr lang="en-US" altLang="zh-CN" sz="1600" b="1" dirty="0">
                <a:latin typeface="Times New Roman" panose="02020603050405020304" pitchFamily="18" charset="0"/>
                <a:cs typeface="Times New Roman" panose="02020603050405020304" pitchFamily="18" charset="0"/>
              </a:rPr>
              <a:t>Data: </a:t>
            </a:r>
          </a:p>
          <a:p>
            <a:pPr algn="ctr"/>
            <a:r>
              <a:rPr lang="en-US" altLang="zh-CN" sz="1600" b="1" dirty="0">
                <a:latin typeface="Times New Roman" panose="02020603050405020304" pitchFamily="18" charset="0"/>
                <a:cs typeface="Times New Roman" panose="02020603050405020304" pitchFamily="18" charset="0"/>
              </a:rPr>
              <a:t>World Happiness </a:t>
            </a:r>
          </a:p>
          <a:p>
            <a:pPr algn="ctr"/>
            <a:r>
              <a:rPr lang="en-US" altLang="zh-CN" sz="1600" b="1" dirty="0">
                <a:latin typeface="Times New Roman" panose="02020603050405020304" pitchFamily="18" charset="0"/>
                <a:cs typeface="Times New Roman" panose="02020603050405020304" pitchFamily="18" charset="0"/>
              </a:rPr>
              <a:t>Report 2019</a:t>
            </a:r>
          </a:p>
        </p:txBody>
      </p:sp>
      <p:sp>
        <p:nvSpPr>
          <p:cNvPr id="24" name="文本框 23">
            <a:extLst>
              <a:ext uri="{FF2B5EF4-FFF2-40B4-BE49-F238E27FC236}">
                <a16:creationId xmlns:a16="http://schemas.microsoft.com/office/drawing/2014/main" id="{ECDF7455-4ACA-8BEF-4E43-85AE8321723B}"/>
              </a:ext>
            </a:extLst>
          </p:cNvPr>
          <p:cNvSpPr txBox="1"/>
          <p:nvPr/>
        </p:nvSpPr>
        <p:spPr>
          <a:xfrm>
            <a:off x="9887070" y="5735279"/>
            <a:ext cx="2141527" cy="830997"/>
          </a:xfrm>
          <a:prstGeom prst="rect">
            <a:avLst/>
          </a:prstGeom>
          <a:solidFill>
            <a:schemeClr val="accent5">
              <a:lumMod val="40000"/>
              <a:lumOff val="60000"/>
            </a:schemeClr>
          </a:solidFill>
        </p:spPr>
        <p:style>
          <a:lnRef idx="3">
            <a:schemeClr val="lt1"/>
          </a:lnRef>
          <a:fillRef idx="1">
            <a:schemeClr val="accent3"/>
          </a:fillRef>
          <a:effectRef idx="1">
            <a:schemeClr val="accent3"/>
          </a:effectRef>
          <a:fontRef idx="minor">
            <a:schemeClr val="lt1"/>
          </a:fontRef>
        </p:style>
        <p:txBody>
          <a:bodyPr wrap="square">
            <a:spAutoFit/>
          </a:bodyPr>
          <a:lstStyle/>
          <a:p>
            <a:pPr algn="ctr"/>
            <a:r>
              <a:rPr lang="en-US" altLang="zh-CN" sz="1600" b="1" dirty="0">
                <a:latin typeface="Times New Roman" panose="02020603050405020304" pitchFamily="18" charset="0"/>
                <a:cs typeface="Times New Roman" panose="02020603050405020304" pitchFamily="18" charset="0"/>
              </a:rPr>
              <a:t>Data: World Happiness Report 2020</a:t>
            </a:r>
          </a:p>
        </p:txBody>
      </p:sp>
      <p:sp>
        <p:nvSpPr>
          <p:cNvPr id="26" name="右箭头 25">
            <a:extLst>
              <a:ext uri="{FF2B5EF4-FFF2-40B4-BE49-F238E27FC236}">
                <a16:creationId xmlns:a16="http://schemas.microsoft.com/office/drawing/2014/main" id="{C3C75107-95A4-4630-86FF-B56FAFD91E98}"/>
              </a:ext>
            </a:extLst>
          </p:cNvPr>
          <p:cNvSpPr/>
          <p:nvPr/>
        </p:nvSpPr>
        <p:spPr>
          <a:xfrm>
            <a:off x="10005230" y="2835060"/>
            <a:ext cx="661661" cy="461665"/>
          </a:xfrm>
          <a:prstGeom prst="rightArrow">
            <a:avLst/>
          </a:prstGeom>
          <a:solidFill>
            <a:srgbClr val="F9CE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a:extLst>
              <a:ext uri="{FF2B5EF4-FFF2-40B4-BE49-F238E27FC236}">
                <a16:creationId xmlns:a16="http://schemas.microsoft.com/office/drawing/2014/main" id="{DD138B50-7415-8E5D-8927-0F1EC7B587BA}"/>
              </a:ext>
            </a:extLst>
          </p:cNvPr>
          <p:cNvSpPr txBox="1"/>
          <p:nvPr/>
        </p:nvSpPr>
        <p:spPr>
          <a:xfrm>
            <a:off x="10723760" y="2835059"/>
            <a:ext cx="1346426" cy="461665"/>
          </a:xfrm>
          <a:prstGeom prst="rect">
            <a:avLst/>
          </a:prstGeom>
          <a:solidFill>
            <a:srgbClr val="F9CE13"/>
          </a:solidFill>
        </p:spPr>
        <p:style>
          <a:lnRef idx="3">
            <a:schemeClr val="lt1"/>
          </a:lnRef>
          <a:fillRef idx="1">
            <a:schemeClr val="accent3"/>
          </a:fillRef>
          <a:effectRef idx="1">
            <a:schemeClr val="accent3"/>
          </a:effectRef>
          <a:fontRef idx="minor">
            <a:schemeClr val="lt1"/>
          </a:fontRef>
        </p:style>
        <p:txBody>
          <a:bodyPr wrap="square">
            <a:spAutoFit/>
          </a:bodyPr>
          <a:lstStyle/>
          <a:p>
            <a:pPr algn="ctr"/>
            <a:r>
              <a:rPr lang="en-US" altLang="zh-CN" sz="2400" b="1" dirty="0">
                <a:latin typeface="Times New Roman" panose="02020603050405020304" pitchFamily="18" charset="0"/>
                <a:cs typeface="Times New Roman" panose="02020603050405020304" pitchFamily="18" charset="0"/>
              </a:rPr>
              <a:t>Predict</a:t>
            </a:r>
          </a:p>
        </p:txBody>
      </p:sp>
      <p:sp>
        <p:nvSpPr>
          <p:cNvPr id="36" name="燕尾形 35">
            <a:extLst>
              <a:ext uri="{FF2B5EF4-FFF2-40B4-BE49-F238E27FC236}">
                <a16:creationId xmlns:a16="http://schemas.microsoft.com/office/drawing/2014/main" id="{020F5B32-57DE-0E73-33B7-678BCD164113}"/>
              </a:ext>
            </a:extLst>
          </p:cNvPr>
          <p:cNvSpPr/>
          <p:nvPr/>
        </p:nvSpPr>
        <p:spPr>
          <a:xfrm>
            <a:off x="1853110" y="6518"/>
            <a:ext cx="1962864" cy="187693"/>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bg1"/>
                </a:solidFill>
                <a:latin typeface="Arial" panose="020B0604020202020204" pitchFamily="34" charset="0"/>
                <a:cs typeface="Arial" panose="020B0604020202020204" pitchFamily="34" charset="0"/>
              </a:rPr>
              <a:t>Methods</a:t>
            </a:r>
            <a:endParaRPr kumimoji="1" lang="zh-CN" altLang="en-US" sz="1400" b="1" dirty="0">
              <a:solidFill>
                <a:schemeClr val="bg1"/>
              </a:solidFill>
              <a:latin typeface="Arial" panose="020B0604020202020204" pitchFamily="34" charset="0"/>
              <a:cs typeface="Arial" panose="020B0604020202020204" pitchFamily="34" charset="0"/>
            </a:endParaRPr>
          </a:p>
        </p:txBody>
      </p:sp>
      <p:sp>
        <p:nvSpPr>
          <p:cNvPr id="37" name="燕尾形 36">
            <a:extLst>
              <a:ext uri="{FF2B5EF4-FFF2-40B4-BE49-F238E27FC236}">
                <a16:creationId xmlns:a16="http://schemas.microsoft.com/office/drawing/2014/main" id="{1912242C-FB6E-A30B-B270-21F80CC16567}"/>
              </a:ext>
            </a:extLst>
          </p:cNvPr>
          <p:cNvSpPr/>
          <p:nvPr/>
        </p:nvSpPr>
        <p:spPr>
          <a:xfrm>
            <a:off x="3947117" y="6518"/>
            <a:ext cx="1962864" cy="187693"/>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a:solidFill>
                  <a:schemeClr val="bg1"/>
                </a:solidFill>
                <a:latin typeface="Arial" panose="020B0604020202020204" pitchFamily="34" charset="0"/>
                <a:cs typeface="Arial" panose="020B0604020202020204" pitchFamily="34" charset="0"/>
              </a:rPr>
              <a:t>EDA</a:t>
            </a:r>
            <a:endParaRPr kumimoji="1" lang="en-US" altLang="zh-CN" sz="1400" b="1" dirty="0">
              <a:solidFill>
                <a:schemeClr val="bg1"/>
              </a:solidFill>
              <a:latin typeface="Arial" panose="020B0604020202020204" pitchFamily="34" charset="0"/>
              <a:cs typeface="Arial" panose="020B0604020202020204" pitchFamily="34" charset="0"/>
            </a:endParaRPr>
          </a:p>
        </p:txBody>
      </p:sp>
      <p:sp>
        <p:nvSpPr>
          <p:cNvPr id="38" name="燕尾形 37">
            <a:extLst>
              <a:ext uri="{FF2B5EF4-FFF2-40B4-BE49-F238E27FC236}">
                <a16:creationId xmlns:a16="http://schemas.microsoft.com/office/drawing/2014/main" id="{235BFFD0-2BEF-EE33-9DA1-471ED003AC2C}"/>
              </a:ext>
            </a:extLst>
          </p:cNvPr>
          <p:cNvSpPr/>
          <p:nvPr/>
        </p:nvSpPr>
        <p:spPr>
          <a:xfrm>
            <a:off x="8135131" y="0"/>
            <a:ext cx="1962864" cy="187693"/>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bg1"/>
                </a:solidFill>
                <a:latin typeface="Arial" panose="020B0604020202020204" pitchFamily="34" charset="0"/>
                <a:cs typeface="Arial" panose="020B0604020202020204" pitchFamily="34" charset="0"/>
              </a:rPr>
              <a:t>Cluster</a:t>
            </a:r>
          </a:p>
        </p:txBody>
      </p:sp>
      <p:sp>
        <p:nvSpPr>
          <p:cNvPr id="39" name="五边形 38">
            <a:extLst>
              <a:ext uri="{FF2B5EF4-FFF2-40B4-BE49-F238E27FC236}">
                <a16:creationId xmlns:a16="http://schemas.microsoft.com/office/drawing/2014/main" id="{C25BEDA5-A538-C306-182D-F33E1280F1A6}"/>
              </a:ext>
            </a:extLst>
          </p:cNvPr>
          <p:cNvSpPr/>
          <p:nvPr/>
        </p:nvSpPr>
        <p:spPr>
          <a:xfrm>
            <a:off x="0" y="1"/>
            <a:ext cx="1721967" cy="200726"/>
          </a:xfrm>
          <a:prstGeom prst="homePlat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bg1"/>
                </a:solidFill>
                <a:latin typeface="Arial" panose="020B0604020202020204" pitchFamily="34" charset="0"/>
                <a:cs typeface="Arial" panose="020B0604020202020204" pitchFamily="34" charset="0"/>
              </a:rPr>
              <a:t>Brief Summary</a:t>
            </a:r>
            <a:endParaRPr kumimoji="1" lang="zh-CN" altLang="en-US" sz="1400" b="1" dirty="0">
              <a:solidFill>
                <a:schemeClr val="bg1"/>
              </a:solidFill>
              <a:latin typeface="Arial" panose="020B0604020202020204" pitchFamily="34" charset="0"/>
              <a:cs typeface="Arial" panose="020B0604020202020204" pitchFamily="34" charset="0"/>
            </a:endParaRPr>
          </a:p>
        </p:txBody>
      </p:sp>
      <p:sp>
        <p:nvSpPr>
          <p:cNvPr id="40" name="燕尾形 39">
            <a:extLst>
              <a:ext uri="{FF2B5EF4-FFF2-40B4-BE49-F238E27FC236}">
                <a16:creationId xmlns:a16="http://schemas.microsoft.com/office/drawing/2014/main" id="{BB1BE165-4A12-4DA1-077B-D018E5821F66}"/>
              </a:ext>
            </a:extLst>
          </p:cNvPr>
          <p:cNvSpPr/>
          <p:nvPr/>
        </p:nvSpPr>
        <p:spPr>
          <a:xfrm>
            <a:off x="6041124" y="6518"/>
            <a:ext cx="1962864" cy="187693"/>
          </a:xfrm>
          <a:prstGeom prst="chevron">
            <a:avLst/>
          </a:prstGeom>
          <a:solidFill>
            <a:srgbClr val="F9CE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a:solidFill>
                  <a:schemeClr val="bg1"/>
                </a:solidFill>
                <a:latin typeface="Arial" panose="020B0604020202020204" pitchFamily="34" charset="0"/>
                <a:cs typeface="Arial" panose="020B0604020202020204" pitchFamily="34" charset="0"/>
              </a:rPr>
              <a:t>Machine Learning</a:t>
            </a:r>
            <a:endParaRPr kumimoji="1" lang="en-US" altLang="zh-CN" sz="1400" b="1" dirty="0">
              <a:solidFill>
                <a:schemeClr val="bg1"/>
              </a:solidFill>
              <a:latin typeface="Arial" panose="020B0604020202020204" pitchFamily="34" charset="0"/>
              <a:cs typeface="Arial" panose="020B0604020202020204" pitchFamily="34" charset="0"/>
            </a:endParaRPr>
          </a:p>
        </p:txBody>
      </p:sp>
      <p:sp>
        <p:nvSpPr>
          <p:cNvPr id="41" name="燕尾形 40">
            <a:extLst>
              <a:ext uri="{FF2B5EF4-FFF2-40B4-BE49-F238E27FC236}">
                <a16:creationId xmlns:a16="http://schemas.microsoft.com/office/drawing/2014/main" id="{0D9F516C-5CF4-4AEE-FE49-39CBE47A116E}"/>
              </a:ext>
            </a:extLst>
          </p:cNvPr>
          <p:cNvSpPr/>
          <p:nvPr/>
        </p:nvSpPr>
        <p:spPr>
          <a:xfrm>
            <a:off x="10229136" y="6517"/>
            <a:ext cx="1962864" cy="187693"/>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bg1"/>
                </a:solidFill>
                <a:latin typeface="Arial" panose="020B0604020202020204" pitchFamily="34" charset="0"/>
                <a:cs typeface="Arial" panose="020B0604020202020204" pitchFamily="34" charset="0"/>
              </a:rPr>
              <a:t>Improvement</a:t>
            </a:r>
          </a:p>
        </p:txBody>
      </p:sp>
    </p:spTree>
    <p:extLst>
      <p:ext uri="{BB962C8B-B14F-4D97-AF65-F5344CB8AC3E}">
        <p14:creationId xmlns:p14="http://schemas.microsoft.com/office/powerpoint/2010/main" val="761676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12">
            <a:extLst>
              <a:ext uri="{FF2B5EF4-FFF2-40B4-BE49-F238E27FC236}">
                <a16:creationId xmlns:a16="http://schemas.microsoft.com/office/drawing/2014/main" id="{B158D638-B7B7-0C8B-8A73-AF26CDA67E84}"/>
              </a:ext>
            </a:extLst>
          </p:cNvPr>
          <p:cNvSpPr txBox="1">
            <a:spLocks noChangeArrowheads="1"/>
          </p:cNvSpPr>
          <p:nvPr/>
        </p:nvSpPr>
        <p:spPr bwMode="auto">
          <a:xfrm>
            <a:off x="0" y="312713"/>
            <a:ext cx="647936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2800" b="1" dirty="0">
                <a:latin typeface="Times New Roman" panose="02020603050405020304" pitchFamily="18" charset="0"/>
                <a:cs typeface="Times New Roman" panose="02020603050405020304" pitchFamily="18" charset="0"/>
                <a:sym typeface="+mn-lt"/>
              </a:rPr>
              <a:t>Cluster Analysis</a:t>
            </a:r>
            <a:endParaRPr lang="zh-CN" altLang="zh-CN" sz="2800" b="1" dirty="0">
              <a:latin typeface="Times New Roman" panose="02020603050405020304" pitchFamily="18" charset="0"/>
              <a:cs typeface="Times New Roman" panose="02020603050405020304" pitchFamily="18" charset="0"/>
              <a:sym typeface="+mn-lt"/>
            </a:endParaRPr>
          </a:p>
        </p:txBody>
      </p:sp>
      <p:sp>
        <p:nvSpPr>
          <p:cNvPr id="23" name="Rectangle 1">
            <a:extLst>
              <a:ext uri="{FF2B5EF4-FFF2-40B4-BE49-F238E27FC236}">
                <a16:creationId xmlns:a16="http://schemas.microsoft.com/office/drawing/2014/main" id="{9CCF4A54-A938-4087-0567-233C3E2B781B}"/>
              </a:ext>
            </a:extLst>
          </p:cNvPr>
          <p:cNvSpPr>
            <a:spLocks noChangeArrowheads="1"/>
          </p:cNvSpPr>
          <p:nvPr/>
        </p:nvSpPr>
        <p:spPr bwMode="auto">
          <a:xfrm>
            <a:off x="5184775" y="30686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5" name="Rectangle 2">
            <a:extLst>
              <a:ext uri="{FF2B5EF4-FFF2-40B4-BE49-F238E27FC236}">
                <a16:creationId xmlns:a16="http://schemas.microsoft.com/office/drawing/2014/main" id="{18D19C7C-80DB-C8F7-D447-E8264DAA8E35}"/>
              </a:ext>
            </a:extLst>
          </p:cNvPr>
          <p:cNvSpPr>
            <a:spLocks noChangeArrowheads="1"/>
          </p:cNvSpPr>
          <p:nvPr/>
        </p:nvSpPr>
        <p:spPr bwMode="auto">
          <a:xfrm>
            <a:off x="5184775" y="30686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7" name="Rectangle 3">
            <a:extLst>
              <a:ext uri="{FF2B5EF4-FFF2-40B4-BE49-F238E27FC236}">
                <a16:creationId xmlns:a16="http://schemas.microsoft.com/office/drawing/2014/main" id="{3BBA8253-7D3A-F929-0457-CD36A80852CC}"/>
              </a:ext>
            </a:extLst>
          </p:cNvPr>
          <p:cNvSpPr>
            <a:spLocks noChangeArrowheads="1"/>
          </p:cNvSpPr>
          <p:nvPr/>
        </p:nvSpPr>
        <p:spPr bwMode="auto">
          <a:xfrm>
            <a:off x="5184775" y="30686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7" name="文本框 36">
            <a:extLst>
              <a:ext uri="{FF2B5EF4-FFF2-40B4-BE49-F238E27FC236}">
                <a16:creationId xmlns:a16="http://schemas.microsoft.com/office/drawing/2014/main" id="{CE7F0A6D-2EA1-FAA6-17BC-8BA753F74240}"/>
              </a:ext>
            </a:extLst>
          </p:cNvPr>
          <p:cNvSpPr txBox="1"/>
          <p:nvPr/>
        </p:nvSpPr>
        <p:spPr>
          <a:xfrm>
            <a:off x="3857764" y="5456352"/>
            <a:ext cx="4953443" cy="369332"/>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We choose to divide countries into 3 groups</a:t>
            </a:r>
          </a:p>
        </p:txBody>
      </p:sp>
      <p:pic>
        <p:nvPicPr>
          <p:cNvPr id="3" name="图片 2">
            <a:extLst>
              <a:ext uri="{FF2B5EF4-FFF2-40B4-BE49-F238E27FC236}">
                <a16:creationId xmlns:a16="http://schemas.microsoft.com/office/drawing/2014/main" id="{0A0A8079-4D1D-F5A0-7F98-1289592FE9E5}"/>
              </a:ext>
            </a:extLst>
          </p:cNvPr>
          <p:cNvPicPr>
            <a:picLocks noChangeAspect="1"/>
          </p:cNvPicPr>
          <p:nvPr/>
        </p:nvPicPr>
        <p:blipFill>
          <a:blip r:embed="rId3"/>
          <a:stretch>
            <a:fillRect/>
          </a:stretch>
        </p:blipFill>
        <p:spPr>
          <a:xfrm>
            <a:off x="554441" y="2493737"/>
            <a:ext cx="3369815" cy="2378413"/>
          </a:xfrm>
          <a:prstGeom prst="rect">
            <a:avLst/>
          </a:prstGeom>
        </p:spPr>
      </p:pic>
      <p:sp>
        <p:nvSpPr>
          <p:cNvPr id="38" name="文本框 37">
            <a:extLst>
              <a:ext uri="{FF2B5EF4-FFF2-40B4-BE49-F238E27FC236}">
                <a16:creationId xmlns:a16="http://schemas.microsoft.com/office/drawing/2014/main" id="{D992B798-85FB-660F-9D06-297DD27759E1}"/>
              </a:ext>
            </a:extLst>
          </p:cNvPr>
          <p:cNvSpPr txBox="1"/>
          <p:nvPr/>
        </p:nvSpPr>
        <p:spPr>
          <a:xfrm>
            <a:off x="1204222" y="1384272"/>
            <a:ext cx="2070252" cy="369332"/>
          </a:xfrm>
          <a:prstGeom prst="rect">
            <a:avLst/>
          </a:prstGeom>
          <a:solidFill>
            <a:srgbClr val="F9CE13"/>
          </a:solidFill>
        </p:spPr>
        <p:style>
          <a:lnRef idx="3">
            <a:schemeClr val="lt1"/>
          </a:lnRef>
          <a:fillRef idx="1">
            <a:schemeClr val="accent3"/>
          </a:fillRef>
          <a:effectRef idx="1">
            <a:schemeClr val="accent3"/>
          </a:effectRef>
          <a:fontRef idx="minor">
            <a:schemeClr val="lt1"/>
          </a:fontRef>
        </p:style>
        <p:txBody>
          <a:bodyPr wrap="square">
            <a:spAutoFit/>
          </a:bodyPr>
          <a:lstStyle/>
          <a:p>
            <a:pPr algn="ctr"/>
            <a:r>
              <a:rPr lang="en-US" altLang="zh-CN" b="1" dirty="0">
                <a:latin typeface="Times New Roman" panose="02020603050405020304" pitchFamily="18" charset="0"/>
                <a:cs typeface="Times New Roman" panose="02020603050405020304" pitchFamily="18" charset="0"/>
              </a:rPr>
              <a:t>WSS</a:t>
            </a:r>
          </a:p>
        </p:txBody>
      </p:sp>
      <p:sp>
        <p:nvSpPr>
          <p:cNvPr id="39" name="文本框 38">
            <a:extLst>
              <a:ext uri="{FF2B5EF4-FFF2-40B4-BE49-F238E27FC236}">
                <a16:creationId xmlns:a16="http://schemas.microsoft.com/office/drawing/2014/main" id="{19B3935A-F3A5-AA82-AB42-B9B100631BCF}"/>
              </a:ext>
            </a:extLst>
          </p:cNvPr>
          <p:cNvSpPr txBox="1"/>
          <p:nvPr/>
        </p:nvSpPr>
        <p:spPr>
          <a:xfrm>
            <a:off x="5299360" y="1384272"/>
            <a:ext cx="2070252" cy="369332"/>
          </a:xfrm>
          <a:prstGeom prst="rect">
            <a:avLst/>
          </a:prstGeom>
          <a:solidFill>
            <a:srgbClr val="F9CE13"/>
          </a:solidFill>
        </p:spPr>
        <p:style>
          <a:lnRef idx="3">
            <a:schemeClr val="lt1"/>
          </a:lnRef>
          <a:fillRef idx="1">
            <a:schemeClr val="accent3"/>
          </a:fillRef>
          <a:effectRef idx="1">
            <a:schemeClr val="accent3"/>
          </a:effectRef>
          <a:fontRef idx="minor">
            <a:schemeClr val="lt1"/>
          </a:fontRef>
        </p:style>
        <p:txBody>
          <a:bodyPr wrap="square">
            <a:spAutoFit/>
          </a:bodyPr>
          <a:lstStyle/>
          <a:p>
            <a:pPr algn="ctr"/>
            <a:r>
              <a:rPr lang="en-US" altLang="zh-CN" dirty="0">
                <a:latin typeface="Arial" panose="020B0604020202020204" pitchFamily="34" charset="0"/>
                <a:cs typeface="Arial" panose="020B0604020202020204" pitchFamily="34" charset="0"/>
              </a:rPr>
              <a:t>Silhouette</a:t>
            </a:r>
            <a:endParaRPr lang="zh-CN" altLang="en-US" dirty="0">
              <a:latin typeface="Arial" panose="020B0604020202020204" pitchFamily="34" charset="0"/>
              <a:cs typeface="Arial" panose="020B0604020202020204" pitchFamily="34" charset="0"/>
            </a:endParaRPr>
          </a:p>
        </p:txBody>
      </p:sp>
      <p:sp>
        <p:nvSpPr>
          <p:cNvPr id="40" name="文本框 39">
            <a:extLst>
              <a:ext uri="{FF2B5EF4-FFF2-40B4-BE49-F238E27FC236}">
                <a16:creationId xmlns:a16="http://schemas.microsoft.com/office/drawing/2014/main" id="{8AE0E83D-137E-1876-E6D3-6FF3E361E97D}"/>
              </a:ext>
            </a:extLst>
          </p:cNvPr>
          <p:cNvSpPr txBox="1"/>
          <p:nvPr/>
        </p:nvSpPr>
        <p:spPr>
          <a:xfrm>
            <a:off x="9046458" y="1384272"/>
            <a:ext cx="2070252" cy="369332"/>
          </a:xfrm>
          <a:prstGeom prst="rect">
            <a:avLst/>
          </a:prstGeom>
          <a:solidFill>
            <a:srgbClr val="F9CE13"/>
          </a:solidFill>
        </p:spPr>
        <p:style>
          <a:lnRef idx="3">
            <a:schemeClr val="lt1"/>
          </a:lnRef>
          <a:fillRef idx="1">
            <a:schemeClr val="accent3"/>
          </a:fillRef>
          <a:effectRef idx="1">
            <a:schemeClr val="accent3"/>
          </a:effectRef>
          <a:fontRef idx="minor">
            <a:schemeClr val="lt1"/>
          </a:fontRef>
        </p:style>
        <p:txBody>
          <a:bodyPr wrap="square">
            <a:spAutoFit/>
          </a:bodyPr>
          <a:lstStyle/>
          <a:p>
            <a:pPr algn="ctr"/>
            <a:r>
              <a:rPr lang="en-US" altLang="zh-CN" dirty="0">
                <a:latin typeface="Arial" panose="020B0604020202020204" pitchFamily="34" charset="0"/>
                <a:cs typeface="Arial" panose="020B0604020202020204" pitchFamily="34" charset="0"/>
              </a:rPr>
              <a:t>Gap statistics</a:t>
            </a:r>
            <a:endParaRPr lang="zh-CN" altLang="en-US" dirty="0">
              <a:latin typeface="Arial" panose="020B0604020202020204" pitchFamily="34" charset="0"/>
              <a:cs typeface="Arial" panose="020B0604020202020204" pitchFamily="34" charset="0"/>
            </a:endParaRPr>
          </a:p>
        </p:txBody>
      </p:sp>
      <p:pic>
        <p:nvPicPr>
          <p:cNvPr id="7" name="图片 6" descr="图表, 折线图&#10;&#10;描述已自动生成">
            <a:extLst>
              <a:ext uri="{FF2B5EF4-FFF2-40B4-BE49-F238E27FC236}">
                <a16:creationId xmlns:a16="http://schemas.microsoft.com/office/drawing/2014/main" id="{C4C33122-B39A-A550-48DA-2DD4D0B00329}"/>
              </a:ext>
            </a:extLst>
          </p:cNvPr>
          <p:cNvPicPr>
            <a:picLocks noChangeAspect="1"/>
          </p:cNvPicPr>
          <p:nvPr/>
        </p:nvPicPr>
        <p:blipFill>
          <a:blip r:embed="rId4"/>
          <a:stretch>
            <a:fillRect/>
          </a:stretch>
        </p:blipFill>
        <p:spPr>
          <a:xfrm>
            <a:off x="4447392" y="2511050"/>
            <a:ext cx="3369815" cy="2346921"/>
          </a:xfrm>
          <a:prstGeom prst="rect">
            <a:avLst/>
          </a:prstGeom>
        </p:spPr>
      </p:pic>
      <p:pic>
        <p:nvPicPr>
          <p:cNvPr id="12" name="图片 11" descr="图表, 折线图&#10;&#10;描述已自动生成">
            <a:extLst>
              <a:ext uri="{FF2B5EF4-FFF2-40B4-BE49-F238E27FC236}">
                <a16:creationId xmlns:a16="http://schemas.microsoft.com/office/drawing/2014/main" id="{E1A4C4E3-1D2B-DD36-5BA5-425C45C2DB08}"/>
              </a:ext>
            </a:extLst>
          </p:cNvPr>
          <p:cNvPicPr>
            <a:picLocks noChangeAspect="1"/>
          </p:cNvPicPr>
          <p:nvPr/>
        </p:nvPicPr>
        <p:blipFill>
          <a:blip r:embed="rId5"/>
          <a:stretch>
            <a:fillRect/>
          </a:stretch>
        </p:blipFill>
        <p:spPr>
          <a:xfrm>
            <a:off x="8340343" y="2499941"/>
            <a:ext cx="3482482" cy="2358029"/>
          </a:xfrm>
          <a:prstGeom prst="rect">
            <a:avLst/>
          </a:prstGeom>
        </p:spPr>
      </p:pic>
      <p:sp>
        <p:nvSpPr>
          <p:cNvPr id="19" name="燕尾形 18">
            <a:extLst>
              <a:ext uri="{FF2B5EF4-FFF2-40B4-BE49-F238E27FC236}">
                <a16:creationId xmlns:a16="http://schemas.microsoft.com/office/drawing/2014/main" id="{B70C956E-6848-1C12-B7DE-090E121D5EC7}"/>
              </a:ext>
            </a:extLst>
          </p:cNvPr>
          <p:cNvSpPr/>
          <p:nvPr/>
        </p:nvSpPr>
        <p:spPr>
          <a:xfrm>
            <a:off x="1853110" y="6518"/>
            <a:ext cx="1962864" cy="187693"/>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bg1"/>
                </a:solidFill>
                <a:latin typeface="Arial" panose="020B0604020202020204" pitchFamily="34" charset="0"/>
                <a:cs typeface="Arial" panose="020B0604020202020204" pitchFamily="34" charset="0"/>
              </a:rPr>
              <a:t>Methods</a:t>
            </a:r>
            <a:endParaRPr kumimoji="1" lang="zh-CN" altLang="en-US" sz="1400" b="1" dirty="0">
              <a:solidFill>
                <a:schemeClr val="bg1"/>
              </a:solidFill>
              <a:latin typeface="Arial" panose="020B0604020202020204" pitchFamily="34" charset="0"/>
              <a:cs typeface="Arial" panose="020B0604020202020204" pitchFamily="34" charset="0"/>
            </a:endParaRPr>
          </a:p>
        </p:txBody>
      </p:sp>
      <p:sp>
        <p:nvSpPr>
          <p:cNvPr id="20" name="燕尾形 19">
            <a:extLst>
              <a:ext uri="{FF2B5EF4-FFF2-40B4-BE49-F238E27FC236}">
                <a16:creationId xmlns:a16="http://schemas.microsoft.com/office/drawing/2014/main" id="{9B9DA2EB-2064-4A69-AB2E-6C69DC0998F9}"/>
              </a:ext>
            </a:extLst>
          </p:cNvPr>
          <p:cNvSpPr/>
          <p:nvPr/>
        </p:nvSpPr>
        <p:spPr>
          <a:xfrm>
            <a:off x="3947117" y="6518"/>
            <a:ext cx="1962864" cy="187693"/>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a:solidFill>
                  <a:schemeClr val="bg1"/>
                </a:solidFill>
                <a:latin typeface="Arial" panose="020B0604020202020204" pitchFamily="34" charset="0"/>
                <a:cs typeface="Arial" panose="020B0604020202020204" pitchFamily="34" charset="0"/>
              </a:rPr>
              <a:t>EDA</a:t>
            </a:r>
            <a:endParaRPr kumimoji="1" lang="en-US" altLang="zh-CN" sz="1400" b="1" dirty="0">
              <a:solidFill>
                <a:schemeClr val="bg1"/>
              </a:solidFill>
              <a:latin typeface="Arial" panose="020B0604020202020204" pitchFamily="34" charset="0"/>
              <a:cs typeface="Arial" panose="020B0604020202020204" pitchFamily="34" charset="0"/>
            </a:endParaRPr>
          </a:p>
        </p:txBody>
      </p:sp>
      <p:sp>
        <p:nvSpPr>
          <p:cNvPr id="21" name="燕尾形 20">
            <a:extLst>
              <a:ext uri="{FF2B5EF4-FFF2-40B4-BE49-F238E27FC236}">
                <a16:creationId xmlns:a16="http://schemas.microsoft.com/office/drawing/2014/main" id="{34D5E9D4-A6CB-EEFC-25FA-2B538B7F37BA}"/>
              </a:ext>
            </a:extLst>
          </p:cNvPr>
          <p:cNvSpPr/>
          <p:nvPr/>
        </p:nvSpPr>
        <p:spPr>
          <a:xfrm>
            <a:off x="8135131" y="0"/>
            <a:ext cx="1962864" cy="187693"/>
          </a:xfrm>
          <a:prstGeom prst="chevron">
            <a:avLst/>
          </a:prstGeom>
          <a:solidFill>
            <a:srgbClr val="F9CE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a:solidFill>
                  <a:schemeClr val="bg1"/>
                </a:solidFill>
                <a:latin typeface="Arial" panose="020B0604020202020204" pitchFamily="34" charset="0"/>
                <a:cs typeface="Arial" panose="020B0604020202020204" pitchFamily="34" charset="0"/>
              </a:rPr>
              <a:t>Cluster</a:t>
            </a:r>
            <a:endParaRPr kumimoji="1" lang="en-US" altLang="zh-CN" sz="1400" b="1" dirty="0">
              <a:solidFill>
                <a:schemeClr val="bg1"/>
              </a:solidFill>
              <a:latin typeface="Arial" panose="020B0604020202020204" pitchFamily="34" charset="0"/>
              <a:cs typeface="Arial" panose="020B0604020202020204" pitchFamily="34" charset="0"/>
            </a:endParaRPr>
          </a:p>
        </p:txBody>
      </p:sp>
      <p:sp>
        <p:nvSpPr>
          <p:cNvPr id="22" name="五边形 21">
            <a:extLst>
              <a:ext uri="{FF2B5EF4-FFF2-40B4-BE49-F238E27FC236}">
                <a16:creationId xmlns:a16="http://schemas.microsoft.com/office/drawing/2014/main" id="{7CD15421-9525-957B-02B3-58164EBBCA27}"/>
              </a:ext>
            </a:extLst>
          </p:cNvPr>
          <p:cNvSpPr/>
          <p:nvPr/>
        </p:nvSpPr>
        <p:spPr>
          <a:xfrm>
            <a:off x="0" y="1"/>
            <a:ext cx="1721967" cy="200726"/>
          </a:xfrm>
          <a:prstGeom prst="homePlat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bg1"/>
                </a:solidFill>
                <a:latin typeface="Arial" panose="020B0604020202020204" pitchFamily="34" charset="0"/>
                <a:cs typeface="Arial" panose="020B0604020202020204" pitchFamily="34" charset="0"/>
              </a:rPr>
              <a:t>Brief Summary</a:t>
            </a:r>
            <a:endParaRPr kumimoji="1" lang="zh-CN" altLang="en-US" sz="1400" b="1" dirty="0">
              <a:solidFill>
                <a:schemeClr val="bg1"/>
              </a:solidFill>
              <a:latin typeface="Arial" panose="020B0604020202020204" pitchFamily="34" charset="0"/>
              <a:cs typeface="Arial" panose="020B0604020202020204" pitchFamily="34" charset="0"/>
            </a:endParaRPr>
          </a:p>
        </p:txBody>
      </p:sp>
      <p:sp>
        <p:nvSpPr>
          <p:cNvPr id="24" name="燕尾形 23">
            <a:extLst>
              <a:ext uri="{FF2B5EF4-FFF2-40B4-BE49-F238E27FC236}">
                <a16:creationId xmlns:a16="http://schemas.microsoft.com/office/drawing/2014/main" id="{CFFE5AE5-E40E-82D1-756E-44DABB3AA56E}"/>
              </a:ext>
            </a:extLst>
          </p:cNvPr>
          <p:cNvSpPr/>
          <p:nvPr/>
        </p:nvSpPr>
        <p:spPr>
          <a:xfrm>
            <a:off x="6041124" y="6518"/>
            <a:ext cx="1962864" cy="187693"/>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bg1"/>
                </a:solidFill>
                <a:latin typeface="Arial" panose="020B0604020202020204" pitchFamily="34" charset="0"/>
                <a:cs typeface="Arial" panose="020B0604020202020204" pitchFamily="34" charset="0"/>
              </a:rPr>
              <a:t>Machine Learning</a:t>
            </a:r>
          </a:p>
        </p:txBody>
      </p:sp>
      <p:sp>
        <p:nvSpPr>
          <p:cNvPr id="26" name="燕尾形 25">
            <a:extLst>
              <a:ext uri="{FF2B5EF4-FFF2-40B4-BE49-F238E27FC236}">
                <a16:creationId xmlns:a16="http://schemas.microsoft.com/office/drawing/2014/main" id="{AD2E9A18-494F-4491-5473-FA7507331BE6}"/>
              </a:ext>
            </a:extLst>
          </p:cNvPr>
          <p:cNvSpPr/>
          <p:nvPr/>
        </p:nvSpPr>
        <p:spPr>
          <a:xfrm>
            <a:off x="10229136" y="6517"/>
            <a:ext cx="1962864" cy="187693"/>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bg1"/>
                </a:solidFill>
                <a:latin typeface="Arial" panose="020B0604020202020204" pitchFamily="34" charset="0"/>
                <a:cs typeface="Arial" panose="020B0604020202020204" pitchFamily="34" charset="0"/>
              </a:rPr>
              <a:t>Improvement</a:t>
            </a:r>
          </a:p>
        </p:txBody>
      </p:sp>
    </p:spTree>
    <p:extLst>
      <p:ext uri="{BB962C8B-B14F-4D97-AF65-F5344CB8AC3E}">
        <p14:creationId xmlns:p14="http://schemas.microsoft.com/office/powerpoint/2010/main" val="4092908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12">
            <a:extLst>
              <a:ext uri="{FF2B5EF4-FFF2-40B4-BE49-F238E27FC236}">
                <a16:creationId xmlns:a16="http://schemas.microsoft.com/office/drawing/2014/main" id="{B158D638-B7B7-0C8B-8A73-AF26CDA67E84}"/>
              </a:ext>
            </a:extLst>
          </p:cNvPr>
          <p:cNvSpPr txBox="1">
            <a:spLocks noChangeArrowheads="1"/>
          </p:cNvSpPr>
          <p:nvPr/>
        </p:nvSpPr>
        <p:spPr bwMode="auto">
          <a:xfrm>
            <a:off x="0" y="312713"/>
            <a:ext cx="647936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2800" b="1" dirty="0">
                <a:latin typeface="Times New Roman" panose="02020603050405020304" pitchFamily="18" charset="0"/>
                <a:cs typeface="Times New Roman" panose="02020603050405020304" pitchFamily="18" charset="0"/>
                <a:sym typeface="+mn-lt"/>
              </a:rPr>
              <a:t>Cluster Analysis</a:t>
            </a:r>
            <a:endParaRPr lang="zh-CN" altLang="zh-CN" sz="2800" b="1" dirty="0">
              <a:latin typeface="Times New Roman" panose="02020603050405020304" pitchFamily="18" charset="0"/>
              <a:cs typeface="Times New Roman" panose="02020603050405020304" pitchFamily="18" charset="0"/>
              <a:sym typeface="+mn-lt"/>
            </a:endParaRPr>
          </a:p>
        </p:txBody>
      </p:sp>
      <p:sp>
        <p:nvSpPr>
          <p:cNvPr id="23" name="Rectangle 1">
            <a:extLst>
              <a:ext uri="{FF2B5EF4-FFF2-40B4-BE49-F238E27FC236}">
                <a16:creationId xmlns:a16="http://schemas.microsoft.com/office/drawing/2014/main" id="{9CCF4A54-A938-4087-0567-233C3E2B781B}"/>
              </a:ext>
            </a:extLst>
          </p:cNvPr>
          <p:cNvSpPr>
            <a:spLocks noChangeArrowheads="1"/>
          </p:cNvSpPr>
          <p:nvPr/>
        </p:nvSpPr>
        <p:spPr bwMode="auto">
          <a:xfrm>
            <a:off x="5184775" y="30686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5" name="Rectangle 2">
            <a:extLst>
              <a:ext uri="{FF2B5EF4-FFF2-40B4-BE49-F238E27FC236}">
                <a16:creationId xmlns:a16="http://schemas.microsoft.com/office/drawing/2014/main" id="{18D19C7C-80DB-C8F7-D447-E8264DAA8E35}"/>
              </a:ext>
            </a:extLst>
          </p:cNvPr>
          <p:cNvSpPr>
            <a:spLocks noChangeArrowheads="1"/>
          </p:cNvSpPr>
          <p:nvPr/>
        </p:nvSpPr>
        <p:spPr bwMode="auto">
          <a:xfrm>
            <a:off x="5184775" y="30686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7" name="Rectangle 3">
            <a:extLst>
              <a:ext uri="{FF2B5EF4-FFF2-40B4-BE49-F238E27FC236}">
                <a16:creationId xmlns:a16="http://schemas.microsoft.com/office/drawing/2014/main" id="{3BBA8253-7D3A-F929-0457-CD36A80852CC}"/>
              </a:ext>
            </a:extLst>
          </p:cNvPr>
          <p:cNvSpPr>
            <a:spLocks noChangeArrowheads="1"/>
          </p:cNvSpPr>
          <p:nvPr/>
        </p:nvSpPr>
        <p:spPr bwMode="auto">
          <a:xfrm>
            <a:off x="5184775" y="30686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6" name="图片 5" descr="图表, 箱线图&#10;&#10;描述已自动生成">
            <a:extLst>
              <a:ext uri="{FF2B5EF4-FFF2-40B4-BE49-F238E27FC236}">
                <a16:creationId xmlns:a16="http://schemas.microsoft.com/office/drawing/2014/main" id="{B0980791-0D40-49C8-2289-E054FB4E5FD8}"/>
              </a:ext>
            </a:extLst>
          </p:cNvPr>
          <p:cNvPicPr>
            <a:picLocks noChangeAspect="1"/>
          </p:cNvPicPr>
          <p:nvPr/>
        </p:nvPicPr>
        <p:blipFill>
          <a:blip r:embed="rId2"/>
          <a:stretch>
            <a:fillRect/>
          </a:stretch>
        </p:blipFill>
        <p:spPr>
          <a:xfrm>
            <a:off x="288472" y="1780513"/>
            <a:ext cx="4490357" cy="3296974"/>
          </a:xfrm>
          <a:prstGeom prst="rect">
            <a:avLst/>
          </a:prstGeom>
        </p:spPr>
      </p:pic>
      <p:pic>
        <p:nvPicPr>
          <p:cNvPr id="10" name="图片 9" descr="图表, 箱线图&#10;&#10;描述已自动生成">
            <a:extLst>
              <a:ext uri="{FF2B5EF4-FFF2-40B4-BE49-F238E27FC236}">
                <a16:creationId xmlns:a16="http://schemas.microsoft.com/office/drawing/2014/main" id="{AE0C2DD6-EFC8-5B2D-41CC-68A461B06DF8}"/>
              </a:ext>
            </a:extLst>
          </p:cNvPr>
          <p:cNvPicPr>
            <a:picLocks noChangeAspect="1"/>
          </p:cNvPicPr>
          <p:nvPr/>
        </p:nvPicPr>
        <p:blipFill>
          <a:blip r:embed="rId3"/>
          <a:stretch>
            <a:fillRect/>
          </a:stretch>
        </p:blipFill>
        <p:spPr>
          <a:xfrm>
            <a:off x="5201103" y="1096890"/>
            <a:ext cx="6560911" cy="4690561"/>
          </a:xfrm>
          <a:prstGeom prst="rect">
            <a:avLst/>
          </a:prstGeom>
        </p:spPr>
      </p:pic>
      <p:sp>
        <p:nvSpPr>
          <p:cNvPr id="15" name="燕尾形 14">
            <a:extLst>
              <a:ext uri="{FF2B5EF4-FFF2-40B4-BE49-F238E27FC236}">
                <a16:creationId xmlns:a16="http://schemas.microsoft.com/office/drawing/2014/main" id="{91254FE3-5113-235B-8833-62F4B4BDA830}"/>
              </a:ext>
            </a:extLst>
          </p:cNvPr>
          <p:cNvSpPr/>
          <p:nvPr/>
        </p:nvSpPr>
        <p:spPr>
          <a:xfrm>
            <a:off x="1853110" y="6518"/>
            <a:ext cx="1962864" cy="187693"/>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bg1"/>
                </a:solidFill>
                <a:latin typeface="Arial" panose="020B0604020202020204" pitchFamily="34" charset="0"/>
                <a:cs typeface="Arial" panose="020B0604020202020204" pitchFamily="34" charset="0"/>
              </a:rPr>
              <a:t>Methods</a:t>
            </a:r>
            <a:endParaRPr kumimoji="1" lang="zh-CN" altLang="en-US" sz="1400" b="1" dirty="0">
              <a:solidFill>
                <a:schemeClr val="bg1"/>
              </a:solidFill>
              <a:latin typeface="Arial" panose="020B0604020202020204" pitchFamily="34" charset="0"/>
              <a:cs typeface="Arial" panose="020B0604020202020204" pitchFamily="34" charset="0"/>
            </a:endParaRPr>
          </a:p>
        </p:txBody>
      </p:sp>
      <p:sp>
        <p:nvSpPr>
          <p:cNvPr id="16" name="燕尾形 15">
            <a:extLst>
              <a:ext uri="{FF2B5EF4-FFF2-40B4-BE49-F238E27FC236}">
                <a16:creationId xmlns:a16="http://schemas.microsoft.com/office/drawing/2014/main" id="{AE4AB2AE-BDF6-600F-43A7-8C53DD2D2E49}"/>
              </a:ext>
            </a:extLst>
          </p:cNvPr>
          <p:cNvSpPr/>
          <p:nvPr/>
        </p:nvSpPr>
        <p:spPr>
          <a:xfrm>
            <a:off x="3947117" y="6518"/>
            <a:ext cx="1962864" cy="187693"/>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a:solidFill>
                  <a:schemeClr val="bg1"/>
                </a:solidFill>
                <a:latin typeface="Arial" panose="020B0604020202020204" pitchFamily="34" charset="0"/>
                <a:cs typeface="Arial" panose="020B0604020202020204" pitchFamily="34" charset="0"/>
              </a:rPr>
              <a:t>EDA</a:t>
            </a:r>
            <a:endParaRPr kumimoji="1" lang="en-US" altLang="zh-CN" sz="1400" b="1" dirty="0">
              <a:solidFill>
                <a:schemeClr val="bg1"/>
              </a:solidFill>
              <a:latin typeface="Arial" panose="020B0604020202020204" pitchFamily="34" charset="0"/>
              <a:cs typeface="Arial" panose="020B0604020202020204" pitchFamily="34" charset="0"/>
            </a:endParaRPr>
          </a:p>
        </p:txBody>
      </p:sp>
      <p:sp>
        <p:nvSpPr>
          <p:cNvPr id="17" name="燕尾形 16">
            <a:extLst>
              <a:ext uri="{FF2B5EF4-FFF2-40B4-BE49-F238E27FC236}">
                <a16:creationId xmlns:a16="http://schemas.microsoft.com/office/drawing/2014/main" id="{CD5D90CE-05C3-B69C-B20B-7B8B611BFAAF}"/>
              </a:ext>
            </a:extLst>
          </p:cNvPr>
          <p:cNvSpPr/>
          <p:nvPr/>
        </p:nvSpPr>
        <p:spPr>
          <a:xfrm>
            <a:off x="8135131" y="0"/>
            <a:ext cx="1962864" cy="187693"/>
          </a:xfrm>
          <a:prstGeom prst="chevron">
            <a:avLst/>
          </a:prstGeom>
          <a:solidFill>
            <a:srgbClr val="F9CE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a:solidFill>
                  <a:schemeClr val="bg1"/>
                </a:solidFill>
                <a:latin typeface="Arial" panose="020B0604020202020204" pitchFamily="34" charset="0"/>
                <a:cs typeface="Arial" panose="020B0604020202020204" pitchFamily="34" charset="0"/>
              </a:rPr>
              <a:t>Cluster</a:t>
            </a:r>
            <a:endParaRPr kumimoji="1" lang="en-US" altLang="zh-CN" sz="1400" b="1" dirty="0">
              <a:solidFill>
                <a:schemeClr val="bg1"/>
              </a:solidFill>
              <a:latin typeface="Arial" panose="020B0604020202020204" pitchFamily="34" charset="0"/>
              <a:cs typeface="Arial" panose="020B0604020202020204" pitchFamily="34" charset="0"/>
            </a:endParaRPr>
          </a:p>
        </p:txBody>
      </p:sp>
      <p:sp>
        <p:nvSpPr>
          <p:cNvPr id="18" name="五边形 17">
            <a:extLst>
              <a:ext uri="{FF2B5EF4-FFF2-40B4-BE49-F238E27FC236}">
                <a16:creationId xmlns:a16="http://schemas.microsoft.com/office/drawing/2014/main" id="{C19593E5-19C6-FDA2-4E37-2A76FAE450B2}"/>
              </a:ext>
            </a:extLst>
          </p:cNvPr>
          <p:cNvSpPr/>
          <p:nvPr/>
        </p:nvSpPr>
        <p:spPr>
          <a:xfrm>
            <a:off x="0" y="1"/>
            <a:ext cx="1721967" cy="200726"/>
          </a:xfrm>
          <a:prstGeom prst="homePlat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bg1"/>
                </a:solidFill>
                <a:latin typeface="Arial" panose="020B0604020202020204" pitchFamily="34" charset="0"/>
                <a:cs typeface="Arial" panose="020B0604020202020204" pitchFamily="34" charset="0"/>
              </a:rPr>
              <a:t>Brief Summary</a:t>
            </a:r>
            <a:endParaRPr kumimoji="1" lang="zh-CN" altLang="en-US" sz="1400" b="1" dirty="0">
              <a:solidFill>
                <a:schemeClr val="bg1"/>
              </a:solidFill>
              <a:latin typeface="Arial" panose="020B0604020202020204" pitchFamily="34" charset="0"/>
              <a:cs typeface="Arial" panose="020B0604020202020204" pitchFamily="34" charset="0"/>
            </a:endParaRPr>
          </a:p>
        </p:txBody>
      </p:sp>
      <p:sp>
        <p:nvSpPr>
          <p:cNvPr id="19" name="燕尾形 18">
            <a:extLst>
              <a:ext uri="{FF2B5EF4-FFF2-40B4-BE49-F238E27FC236}">
                <a16:creationId xmlns:a16="http://schemas.microsoft.com/office/drawing/2014/main" id="{BBFB3953-4795-0022-E76D-6B915E702870}"/>
              </a:ext>
            </a:extLst>
          </p:cNvPr>
          <p:cNvSpPr/>
          <p:nvPr/>
        </p:nvSpPr>
        <p:spPr>
          <a:xfrm>
            <a:off x="6041124" y="6518"/>
            <a:ext cx="1962864" cy="187693"/>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bg1"/>
                </a:solidFill>
                <a:latin typeface="Arial" panose="020B0604020202020204" pitchFamily="34" charset="0"/>
                <a:cs typeface="Arial" panose="020B0604020202020204" pitchFamily="34" charset="0"/>
              </a:rPr>
              <a:t>Machine Learning</a:t>
            </a:r>
          </a:p>
        </p:txBody>
      </p:sp>
      <p:sp>
        <p:nvSpPr>
          <p:cNvPr id="20" name="燕尾形 19">
            <a:extLst>
              <a:ext uri="{FF2B5EF4-FFF2-40B4-BE49-F238E27FC236}">
                <a16:creationId xmlns:a16="http://schemas.microsoft.com/office/drawing/2014/main" id="{9983F569-4863-2B3C-061D-BC25C2250A2F}"/>
              </a:ext>
            </a:extLst>
          </p:cNvPr>
          <p:cNvSpPr/>
          <p:nvPr/>
        </p:nvSpPr>
        <p:spPr>
          <a:xfrm>
            <a:off x="10229136" y="6517"/>
            <a:ext cx="1962864" cy="187693"/>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bg1"/>
                </a:solidFill>
                <a:latin typeface="Arial" panose="020B0604020202020204" pitchFamily="34" charset="0"/>
                <a:cs typeface="Arial" panose="020B0604020202020204" pitchFamily="34" charset="0"/>
              </a:rPr>
              <a:t>Improvement</a:t>
            </a:r>
          </a:p>
        </p:txBody>
      </p:sp>
    </p:spTree>
    <p:extLst>
      <p:ext uri="{BB962C8B-B14F-4D97-AF65-F5344CB8AC3E}">
        <p14:creationId xmlns:p14="http://schemas.microsoft.com/office/powerpoint/2010/main" val="2837896697"/>
      </p:ext>
    </p:extLst>
  </p:cSld>
  <p:clrMapOvr>
    <a:masterClrMapping/>
  </p:clrMapOvr>
</p:sld>
</file>

<file path=ppt/theme/theme1.xml><?xml version="1.0" encoding="utf-8"?>
<a:theme xmlns:a="http://schemas.openxmlformats.org/drawingml/2006/main" name="HeadlinesVTI">
  <a:themeElements>
    <a:clrScheme name="Headlines">
      <a:dk1>
        <a:sysClr val="windowText" lastClr="000000"/>
      </a:dk1>
      <a:lt1>
        <a:sysClr val="window" lastClr="FFFFFF"/>
      </a:lt1>
      <a:dk2>
        <a:srgbClr val="232C41"/>
      </a:dk2>
      <a:lt2>
        <a:srgbClr val="F6F4EF"/>
      </a:lt2>
      <a:accent1>
        <a:srgbClr val="439EB7"/>
      </a:accent1>
      <a:accent2>
        <a:srgbClr val="E20E65"/>
      </a:accent2>
      <a:accent3>
        <a:srgbClr val="F59324"/>
      </a:accent3>
      <a:accent4>
        <a:srgbClr val="5046B9"/>
      </a:accent4>
      <a:accent5>
        <a:srgbClr val="5CB678"/>
      </a:accent5>
      <a:accent6>
        <a:srgbClr val="9717F7"/>
      </a:accent6>
      <a:hlink>
        <a:srgbClr val="E80095"/>
      </a:hlink>
      <a:folHlink>
        <a:srgbClr val="808080"/>
      </a:folHlink>
    </a:clrScheme>
    <a:fontScheme name="Custom 211">
      <a:majorFont>
        <a:latin typeface="Microsoft YaHei"/>
        <a:ea typeface=""/>
        <a:cs typeface=""/>
      </a:majorFont>
      <a:minorFont>
        <a:latin typeface="Microsoft YaHe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8000"/>
            <a:satMod val="170000"/>
          </a:schemeClr>
        </a:solidFill>
        <a:gradFill rotWithShape="1">
          <a:gsLst>
            <a:gs pos="0">
              <a:schemeClr val="phClr">
                <a:tint val="93000"/>
                <a:satMod val="16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VTI" id="{66EB4A02-0C0F-47F1-9F48-4E6882B9F967}" vid="{F3552358-4452-4FDA-9568-4F5DA32F7A6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TotalTime>
  <Words>646</Words>
  <Application>Microsoft Macintosh PowerPoint</Application>
  <PresentationFormat>宽屏</PresentationFormat>
  <Paragraphs>155</Paragraphs>
  <Slides>12</Slides>
  <Notes>4</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12</vt:i4>
      </vt:variant>
    </vt:vector>
  </HeadingPairs>
  <TitlesOfParts>
    <vt:vector size="18" baseType="lpstr">
      <vt:lpstr>等线</vt:lpstr>
      <vt:lpstr>Microsoft YaHei</vt:lpstr>
      <vt:lpstr>Microsoft YaHei Light</vt:lpstr>
      <vt:lpstr>Arial</vt:lpstr>
      <vt:lpstr>Times New Roman</vt:lpstr>
      <vt:lpstr>HeadlinesVTI</vt:lpstr>
      <vt:lpstr>COVID RESPONSE POLICY  AMONG COUNTRIES WITH DIFFERENT HAPPINESS LEVELS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 RESPONSE POLICY  AMONG COUNTRIES WITH DIFFERENT HAPPINESS LEVELS</dc:title>
  <dc:creator>Sheng Cao</dc:creator>
  <cp:lastModifiedBy>Sheng Cao</cp:lastModifiedBy>
  <cp:revision>8</cp:revision>
  <dcterms:created xsi:type="dcterms:W3CDTF">2022-05-06T21:45:54Z</dcterms:created>
  <dcterms:modified xsi:type="dcterms:W3CDTF">2022-05-07T01:06:44Z</dcterms:modified>
</cp:coreProperties>
</file>